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  <p:sldId id="275" r:id="rId21"/>
    <p:sldId id="273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3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9900"/>
    <a:srgbClr val="FF6699"/>
    <a:srgbClr val="0C256A"/>
    <a:srgbClr val="8A348C"/>
    <a:srgbClr val="FF9933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5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D2E83-DCA3-41DC-B87C-D17600C4D6C4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AAAD-74FC-4B46-865E-C818ADAC3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99"/>
                </a:solidFill>
              </a:rPr>
              <a:t>Творческий групповой проект </a:t>
            </a:r>
          </a:p>
          <a:p>
            <a:r>
              <a:rPr lang="ru-RU" b="1" dirty="0">
                <a:solidFill>
                  <a:srgbClr val="FF6699"/>
                </a:solidFill>
              </a:rPr>
              <a:t>п</a:t>
            </a:r>
            <a:r>
              <a:rPr lang="ru-RU" b="1" dirty="0" smtClean="0">
                <a:solidFill>
                  <a:srgbClr val="FF6699"/>
                </a:solidFill>
              </a:rPr>
              <a:t>одготовила </a:t>
            </a:r>
          </a:p>
          <a:p>
            <a:r>
              <a:rPr lang="ru-RU" b="1" dirty="0">
                <a:solidFill>
                  <a:srgbClr val="FF6699"/>
                </a:solidFill>
              </a:rPr>
              <a:t>в</a:t>
            </a:r>
            <a:r>
              <a:rPr lang="ru-RU" b="1" dirty="0" smtClean="0">
                <a:solidFill>
                  <a:srgbClr val="FF6699"/>
                </a:solidFill>
              </a:rPr>
              <a:t>оспитатель </a:t>
            </a:r>
            <a:r>
              <a:rPr lang="ru-RU" b="1" dirty="0" err="1" smtClean="0">
                <a:solidFill>
                  <a:srgbClr val="FF6699"/>
                </a:solidFill>
              </a:rPr>
              <a:t>Лашкова</a:t>
            </a:r>
            <a:r>
              <a:rPr lang="ru-RU" b="1" dirty="0" smtClean="0">
                <a:solidFill>
                  <a:srgbClr val="FF6699"/>
                </a:solidFill>
              </a:rPr>
              <a:t> Т.А.</a:t>
            </a:r>
            <a:endParaRPr lang="ru-RU" b="1" dirty="0">
              <a:solidFill>
                <a:srgbClr val="FF6699"/>
              </a:solidFill>
            </a:endParaRPr>
          </a:p>
        </p:txBody>
      </p:sp>
      <p:pic>
        <p:nvPicPr>
          <p:cNvPr id="4" name="Рисунок 3" descr="line12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286125"/>
            <a:ext cx="2895600" cy="285750"/>
          </a:xfrm>
          <a:prstGeom prst="rect">
            <a:avLst/>
          </a:prstGeo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14290"/>
            <a:ext cx="7000924" cy="581025"/>
          </a:xfrm>
          <a:prstGeom prst="rect">
            <a:avLst/>
          </a:prstGeom>
        </p:spPr>
      </p:pic>
      <p:pic>
        <p:nvPicPr>
          <p:cNvPr id="6" name="Рисунок 5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69734" y="3031331"/>
            <a:ext cx="6357981" cy="581025"/>
          </a:xfrm>
          <a:prstGeom prst="rect">
            <a:avLst/>
          </a:prstGeom>
        </p:spPr>
      </p:pic>
      <p:pic>
        <p:nvPicPr>
          <p:cNvPr id="7" name="Рисунок 6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602761" y="3102768"/>
            <a:ext cx="6215107" cy="581025"/>
          </a:xfrm>
          <a:prstGeom prst="rect">
            <a:avLst/>
          </a:prstGeom>
        </p:spPr>
      </p:pic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6000768"/>
            <a:ext cx="7000924" cy="5810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5786" y="1285860"/>
            <a:ext cx="76200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8A348C"/>
                  </a:solidFill>
                  <a:prstDash val="solid"/>
                </a:ln>
                <a:solidFill>
                  <a:srgbClr val="FF66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«город Мастеров»</a:t>
            </a:r>
            <a:endParaRPr lang="ru-RU" sz="5400" b="1" cap="all" spc="0" dirty="0">
              <a:ln w="9000" cmpd="sng">
                <a:solidFill>
                  <a:srgbClr val="8A348C"/>
                </a:solidFill>
                <a:prstDash val="solid"/>
              </a:ln>
              <a:solidFill>
                <a:srgbClr val="FF66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 осень 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8358246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 осень 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8429684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99"/>
                </a:solidFill>
              </a:rPr>
              <a:t>Посещение музея</a:t>
            </a:r>
            <a:endParaRPr lang="ru-RU" b="1" dirty="0">
              <a:solidFill>
                <a:srgbClr val="FF6699"/>
              </a:solidFill>
            </a:endParaRPr>
          </a:p>
        </p:txBody>
      </p:sp>
      <p:pic>
        <p:nvPicPr>
          <p:cNvPr id="4" name="Рисунок 3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0"/>
            <a:ext cx="7715304" cy="581025"/>
          </a:xfrm>
          <a:prstGeom prst="rect">
            <a:avLst/>
          </a:prstGeo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644"/>
            <a:ext cx="8501122" cy="581025"/>
          </a:xfrm>
          <a:prstGeom prst="rect">
            <a:avLst/>
          </a:prstGeom>
        </p:spPr>
      </p:pic>
      <p:pic>
        <p:nvPicPr>
          <p:cNvPr id="9" name="Содержимое 5" descr="img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8532" y="2143116"/>
            <a:ext cx="4809748" cy="3786214"/>
          </a:xfrm>
          <a:prstGeom prst="rect">
            <a:avLst/>
          </a:prstGeom>
        </p:spPr>
      </p:pic>
      <p:pic>
        <p:nvPicPr>
          <p:cNvPr id="11" name="Содержимое 10" descr="58457296_duym14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7224" y="1500174"/>
            <a:ext cx="3857652" cy="3143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44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4467196" cy="4357718"/>
          </a:xfrm>
        </p:spPr>
      </p:pic>
      <p:pic>
        <p:nvPicPr>
          <p:cNvPr id="8" name="Содержимое 7" descr="033__02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57686" y="1500174"/>
            <a:ext cx="4429156" cy="46434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99"/>
                </a:solidFill>
              </a:rPr>
              <a:t>Мы общаемся с природой</a:t>
            </a:r>
            <a:endParaRPr lang="ru-RU" b="1" dirty="0">
              <a:solidFill>
                <a:srgbClr val="FF6699"/>
              </a:solidFill>
            </a:endParaRPr>
          </a:p>
        </p:txBody>
      </p:sp>
      <p:pic>
        <p:nvPicPr>
          <p:cNvPr id="7" name="Содержимое 6" descr="IMG_44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35885" y="1357298"/>
            <a:ext cx="6072230" cy="4643470"/>
          </a:xfr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0"/>
            <a:ext cx="7715304" cy="581025"/>
          </a:xfrm>
          <a:prstGeom prst="rect">
            <a:avLst/>
          </a:prstGeom>
        </p:spPr>
      </p:pic>
      <p:pic>
        <p:nvPicPr>
          <p:cNvPr id="6" name="Содержимое 5" descr="line33.gi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2910" y="6143644"/>
            <a:ext cx="7786742" cy="492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_5e87_69225ba2_X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285728"/>
            <a:ext cx="4038600" cy="3028950"/>
          </a:xfrm>
        </p:spPr>
      </p:pic>
      <p:pic>
        <p:nvPicPr>
          <p:cNvPr id="6" name="Содержимое 5" descr="2001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3429000"/>
            <a:ext cx="4038600" cy="3031642"/>
          </a:xfrm>
        </p:spPr>
      </p:pic>
      <p:pic>
        <p:nvPicPr>
          <p:cNvPr id="7" name="Рисунок 6" descr="c703hVj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7" y="3429000"/>
            <a:ext cx="4071965" cy="3071834"/>
          </a:xfrm>
          <a:prstGeom prst="rect">
            <a:avLst/>
          </a:prstGeom>
        </p:spPr>
      </p:pic>
      <p:pic>
        <p:nvPicPr>
          <p:cNvPr id="8" name="Рисунок 7" descr="7ddb32b300f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357166"/>
            <a:ext cx="4051328" cy="3000396"/>
          </a:xfrm>
          <a:prstGeom prst="rect">
            <a:avLst/>
          </a:prstGeom>
        </p:spPr>
      </p:pic>
      <p:pic>
        <p:nvPicPr>
          <p:cNvPr id="9" name="Рисунок 8" descr="0924844ca07ae43f38ccf5654af127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50" y="2285992"/>
            <a:ext cx="3571900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raspberr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71736" y="3500438"/>
            <a:ext cx="3643338" cy="3143272"/>
          </a:xfrm>
        </p:spPr>
      </p:pic>
      <p:pic>
        <p:nvPicPr>
          <p:cNvPr id="10" name="Рисунок 9" descr="1cd103d8bd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4000528" cy="3143271"/>
          </a:xfrm>
          <a:prstGeom prst="rect">
            <a:avLst/>
          </a:prstGeom>
        </p:spPr>
      </p:pic>
      <p:pic>
        <p:nvPicPr>
          <p:cNvPr id="12" name="Содержимое 11" descr="1263829162ryabina_2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57752" y="285728"/>
            <a:ext cx="3929090" cy="3143272"/>
          </a:xfrm>
        </p:spPr>
      </p:pic>
      <p:pic>
        <p:nvPicPr>
          <p:cNvPr id="13" name="Рисунок 12" descr="420070_4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3500438"/>
            <a:ext cx="2357486" cy="3143272"/>
          </a:xfrm>
          <a:prstGeom prst="rect">
            <a:avLst/>
          </a:prstGeom>
        </p:spPr>
      </p:pic>
      <p:pic>
        <p:nvPicPr>
          <p:cNvPr id="14" name="Рисунок 13" descr="1256841919_smorodinachernaya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074" y="3500438"/>
            <a:ext cx="2571768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99"/>
                </a:solidFill>
              </a:rPr>
              <a:t>Народные игрушки .Какие они?</a:t>
            </a:r>
            <a:endParaRPr lang="ru-RU" b="1" dirty="0">
              <a:solidFill>
                <a:srgbClr val="FF6699"/>
              </a:solidFill>
            </a:endParaRPr>
          </a:p>
        </p:txBody>
      </p:sp>
      <p:pic>
        <p:nvPicPr>
          <p:cNvPr id="8" name="Содержимое 7" descr="IMG_4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52"/>
            <a:ext cx="8501122" cy="581025"/>
          </a:xfrm>
          <a:prstGeom prst="rect">
            <a:avLst/>
          </a:prstGeo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6143644"/>
            <a:ext cx="8501122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071546"/>
            <a:ext cx="7643866" cy="51435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5" y="214290"/>
            <a:ext cx="80724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Дымковская игрушка</a:t>
            </a:r>
            <a:endParaRPr lang="ru-RU" sz="5400" b="1" cap="none" spc="0" dirty="0">
              <a:ln w="11430"/>
              <a:solidFill>
                <a:srgbClr val="FF66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0"/>
            <a:ext cx="8501122" cy="581025"/>
          </a:xfrm>
          <a:prstGeom prst="rect">
            <a:avLst/>
          </a:prstGeom>
        </p:spPr>
      </p:pic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6276975"/>
            <a:ext cx="8501122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3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572560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3214678" y="2571744"/>
            <a:ext cx="1928826" cy="1714512"/>
          </a:xfrm>
          <a:prstGeom prst="ellipse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6-конечная звезда 5"/>
          <p:cNvSpPr/>
          <p:nvPr/>
        </p:nvSpPr>
        <p:spPr>
          <a:xfrm flipH="1">
            <a:off x="2357422" y="1214422"/>
            <a:ext cx="3714776" cy="4500594"/>
          </a:xfrm>
          <a:prstGeom prst="star6">
            <a:avLst>
              <a:gd name="adj" fmla="val 6970"/>
              <a:gd name="hf" fmla="val 115470"/>
            </a:avLst>
          </a:prstGeom>
          <a:solidFill>
            <a:schemeClr val="tx2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bg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/>
          <a:lstStyle/>
          <a:p>
            <a:endParaRPr lang="ru-RU" dirty="0"/>
          </a:p>
        </p:txBody>
      </p:sp>
      <p:sp>
        <p:nvSpPr>
          <p:cNvPr id="18" name="Облако 17"/>
          <p:cNvSpPr/>
          <p:nvPr/>
        </p:nvSpPr>
        <p:spPr>
          <a:xfrm>
            <a:off x="5715008" y="1000108"/>
            <a:ext cx="3214710" cy="2214578"/>
          </a:xfrm>
          <a:prstGeom prst="cloud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Знакомить со старинными обычаями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5715008" y="3643314"/>
            <a:ext cx="3143272" cy="2428892"/>
          </a:xfrm>
          <a:prstGeom prst="clou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Воспитывать чувство патриотизма и гордости за свою страну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2786050" y="0"/>
            <a:ext cx="3071834" cy="1928802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Формирование знаний о декоративно-прикладном искусстве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0" y="1000108"/>
            <a:ext cx="2928926" cy="2428892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Дать детям целостное  представление о народных игрушках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22" name="Облако 21"/>
          <p:cNvSpPr/>
          <p:nvPr/>
        </p:nvSpPr>
        <p:spPr>
          <a:xfrm>
            <a:off x="-142908" y="3643314"/>
            <a:ext cx="3071802" cy="2286016"/>
          </a:xfrm>
          <a:prstGeom prst="cloud">
            <a:avLst/>
          </a:prstGeom>
          <a:gradFill>
            <a:gsLst>
              <a:gs pos="0">
                <a:schemeClr val="bg2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Развивать навыки проектной деятельности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23" name="Облако 22"/>
          <p:cNvSpPr/>
          <p:nvPr/>
        </p:nvSpPr>
        <p:spPr>
          <a:xfrm>
            <a:off x="2428860" y="4643446"/>
            <a:ext cx="3500462" cy="2071702"/>
          </a:xfrm>
          <a:prstGeom prst="cloud">
            <a:avLst/>
          </a:prstGeom>
          <a:gradFill>
            <a:gsLst>
              <a:gs pos="0">
                <a:schemeClr val="bg2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Знакомить детей с художественными традициями России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24" name="Солнце 23"/>
          <p:cNvSpPr/>
          <p:nvPr/>
        </p:nvSpPr>
        <p:spPr>
          <a:xfrm>
            <a:off x="1571604" y="1857364"/>
            <a:ext cx="5357850" cy="3143272"/>
          </a:xfrm>
          <a:prstGeom prst="sun">
            <a:avLst/>
          </a:prstGeom>
          <a:solidFill>
            <a:srgbClr val="FFFF00">
              <a:alpha val="65000"/>
            </a:srgbClr>
          </a:solidFill>
          <a:ln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rgbClr val="FF6699">
                <a:alpha val="8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Цели и задачи проекта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786345" cy="3589758"/>
          </a:xfrm>
          <a:prstGeom prst="rect">
            <a:avLst/>
          </a:prstGeom>
        </p:spPr>
      </p:pic>
      <p:pic>
        <p:nvPicPr>
          <p:cNvPr id="3" name="Содержимое 7" descr="IMG_4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027028"/>
            <a:ext cx="4572032" cy="3616682"/>
          </a:xfrm>
          <a:prstGeom prst="rect">
            <a:avLst/>
          </a:prstGeom>
        </p:spPr>
      </p:pic>
      <p:pic>
        <p:nvPicPr>
          <p:cNvPr id="4" name="Рисунок 3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285860"/>
            <a:ext cx="3786214" cy="581025"/>
          </a:xfrm>
          <a:prstGeom prst="rect">
            <a:avLst/>
          </a:prstGeo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14950"/>
            <a:ext cx="4286248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IMG_43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214686"/>
            <a:ext cx="4429156" cy="3243264"/>
          </a:xfrm>
        </p:spPr>
      </p:pic>
      <p:pic>
        <p:nvPicPr>
          <p:cNvPr id="11" name="Содержимое 10" descr="IMG_44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571480"/>
            <a:ext cx="4429156" cy="3243264"/>
          </a:xfrm>
        </p:spPr>
      </p:pic>
      <p:pic>
        <p:nvPicPr>
          <p:cNvPr id="12" name="Рисунок 11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5214950"/>
            <a:ext cx="3786214" cy="581025"/>
          </a:xfrm>
          <a:prstGeom prst="rect">
            <a:avLst/>
          </a:prstGeom>
        </p:spPr>
      </p:pic>
      <p:pic>
        <p:nvPicPr>
          <p:cNvPr id="13" name="Рисунок 12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500174"/>
            <a:ext cx="3786214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gjel_element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214290"/>
            <a:ext cx="8215370" cy="6357981"/>
          </a:xfrm>
        </p:spPr>
      </p:pic>
      <p:sp>
        <p:nvSpPr>
          <p:cNvPr id="6" name="Прямоугольник 5"/>
          <p:cNvSpPr/>
          <p:nvPr/>
        </p:nvSpPr>
        <p:spPr>
          <a:xfrm>
            <a:off x="1285852" y="4286256"/>
            <a:ext cx="32861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C256A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ГЖЕЛЬ</a:t>
            </a:r>
            <a:endParaRPr lang="ru-RU" sz="5400" b="1" cap="none" spc="0" dirty="0">
              <a:ln w="10541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0C256A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1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3571876"/>
            <a:ext cx="4038600" cy="3100388"/>
          </a:xfrm>
        </p:spPr>
      </p:pic>
      <p:pic>
        <p:nvPicPr>
          <p:cNvPr id="8" name="Содержимое 7" descr="IMG_21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357166"/>
            <a:ext cx="4143404" cy="3028950"/>
          </a:xfrm>
        </p:spPr>
      </p:pic>
      <p:pic>
        <p:nvPicPr>
          <p:cNvPr id="10" name="Рисунок 9" descr="IMG_43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571876"/>
            <a:ext cx="4143372" cy="3107529"/>
          </a:xfrm>
          <a:prstGeom prst="rect">
            <a:avLst/>
          </a:prstGeom>
        </p:spPr>
      </p:pic>
      <p:pic>
        <p:nvPicPr>
          <p:cNvPr id="11" name="Рисунок 10" descr="IMG_43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7166"/>
            <a:ext cx="4000528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43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2786058"/>
            <a:ext cx="4500594" cy="3571900"/>
          </a:xfrm>
        </p:spPr>
      </p:pic>
      <p:pic>
        <p:nvPicPr>
          <p:cNvPr id="8" name="Содержимое 7" descr="gjel_element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14810" y="285728"/>
            <a:ext cx="4500594" cy="2571768"/>
          </a:xfrm>
        </p:spPr>
      </p:pic>
      <p:pic>
        <p:nvPicPr>
          <p:cNvPr id="1026" name="Picture 2" descr="F:\IMG_4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4071966" cy="3929090"/>
          </a:xfrm>
          <a:prstGeom prst="rect">
            <a:avLst/>
          </a:prstGeom>
          <a:noFill/>
        </p:spPr>
      </p:pic>
      <p:pic>
        <p:nvPicPr>
          <p:cNvPr id="9" name="Содержимое 7" descr="gjel_element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4071942"/>
            <a:ext cx="4071966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033__02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4414" y="1428736"/>
            <a:ext cx="6715172" cy="514353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57166"/>
            <a:ext cx="80010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Золотая </a:t>
            </a:r>
            <a:r>
              <a:rPr lang="ru-RU" sz="7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хохолма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43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7858180" cy="5643602"/>
          </a:xfrm>
        </p:spPr>
      </p:pic>
      <p:pic>
        <p:nvPicPr>
          <p:cNvPr id="6" name="Содержимое 5" descr="IMG_43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43570" y="4042784"/>
            <a:ext cx="3286148" cy="267236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43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9"/>
            <a:ext cx="4110038" cy="3071833"/>
          </a:xfrm>
        </p:spPr>
      </p:pic>
      <p:pic>
        <p:nvPicPr>
          <p:cNvPr id="6" name="Содержимое 5" descr="IMG_43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285728"/>
            <a:ext cx="4181476" cy="3100388"/>
          </a:xfrm>
        </p:spPr>
      </p:pic>
      <p:pic>
        <p:nvPicPr>
          <p:cNvPr id="10" name="Содержимое 4" descr="IMG_4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429000"/>
            <a:ext cx="4143404" cy="3214710"/>
          </a:xfrm>
          <a:prstGeom prst="rect">
            <a:avLst/>
          </a:prstGeom>
        </p:spPr>
      </p:pic>
      <p:pic>
        <p:nvPicPr>
          <p:cNvPr id="15" name="Рисунок 14" descr="IMG_43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00439"/>
            <a:ext cx="4071966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4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714356"/>
            <a:ext cx="6072230" cy="5429288"/>
          </a:xfrm>
          <a:prstGeom prst="rect">
            <a:avLst/>
          </a:prstGeom>
        </p:spPr>
      </p:pic>
      <p:pic>
        <p:nvPicPr>
          <p:cNvPr id="8" name="Содержимое 4" descr="033__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4357694"/>
            <a:ext cx="2714644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43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715436" cy="6429420"/>
          </a:xfrm>
          <a:prstGeom prst="rect">
            <a:avLst/>
          </a:prstGeom>
        </p:spPr>
      </p:pic>
      <p:pic>
        <p:nvPicPr>
          <p:cNvPr id="6" name="Picture 2" descr="F:\IMG_44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214578" cy="2040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71570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Участники проекта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FF6699"/>
                </a:solidFill>
              </a:rPr>
              <a:t>Дети</a:t>
            </a:r>
          </a:p>
          <a:p>
            <a:pPr>
              <a:buNone/>
            </a:pPr>
            <a:endParaRPr lang="ru-RU" sz="4400" b="1" i="1" dirty="0" smtClean="0">
              <a:solidFill>
                <a:srgbClr val="FF6699"/>
              </a:solidFill>
            </a:endParaRPr>
          </a:p>
          <a:p>
            <a:r>
              <a:rPr lang="ru-RU" sz="4400" b="1" i="1" dirty="0" smtClean="0">
                <a:solidFill>
                  <a:srgbClr val="FF6699"/>
                </a:solidFill>
              </a:rPr>
              <a:t>Воспитатели</a:t>
            </a:r>
          </a:p>
          <a:p>
            <a:pPr>
              <a:buNone/>
            </a:pPr>
            <a:endParaRPr lang="ru-RU" sz="4400" b="1" i="1" dirty="0" smtClean="0">
              <a:solidFill>
                <a:srgbClr val="FF6699"/>
              </a:solidFill>
            </a:endParaRPr>
          </a:p>
          <a:p>
            <a:r>
              <a:rPr lang="ru-RU" sz="4400" b="1" i="1" dirty="0" smtClean="0">
                <a:solidFill>
                  <a:srgbClr val="FF6699"/>
                </a:solidFill>
              </a:rPr>
              <a:t>Родители</a:t>
            </a:r>
            <a:endParaRPr lang="ru-RU" sz="4400" b="1" i="1" dirty="0">
              <a:solidFill>
                <a:srgbClr val="FF6699"/>
              </a:solidFill>
            </a:endParaRPr>
          </a:p>
        </p:txBody>
      </p:sp>
      <p:pic>
        <p:nvPicPr>
          <p:cNvPr id="4" name="Рисунок 3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8501122" cy="581025"/>
          </a:xfrm>
          <a:prstGeom prst="rect">
            <a:avLst/>
          </a:prstGeo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6276975"/>
            <a:ext cx="8286808" cy="581025"/>
          </a:xfrm>
          <a:prstGeom prst="rect">
            <a:avLst/>
          </a:prstGeom>
        </p:spPr>
      </p:pic>
      <p:pic>
        <p:nvPicPr>
          <p:cNvPr id="6" name="Рисунок 5" descr="people07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285992"/>
            <a:ext cx="3643338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IMG_4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285992"/>
            <a:ext cx="5660515" cy="3929090"/>
          </a:xfrm>
        </p:spPr>
      </p:pic>
      <p:sp>
        <p:nvSpPr>
          <p:cNvPr id="7" name="Прямоугольник 6"/>
          <p:cNvSpPr/>
          <p:nvPr/>
        </p:nvSpPr>
        <p:spPr>
          <a:xfrm>
            <a:off x="500035" y="642918"/>
            <a:ext cx="78581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матрешки хороши-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54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ыбирай на вкус!</a:t>
            </a:r>
            <a:endParaRPr lang="ru-RU" sz="5400" b="1" cap="none" spc="0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85728"/>
            <a:ext cx="6929486" cy="581025"/>
          </a:xfrm>
          <a:prstGeom prst="rect">
            <a:avLst/>
          </a:prstGeom>
        </p:spPr>
      </p:pic>
      <p:pic>
        <p:nvPicPr>
          <p:cNvPr id="9" name="Рисунок 8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6143645"/>
            <a:ext cx="8143932" cy="714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43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143404" cy="3028950"/>
          </a:xfrm>
        </p:spPr>
      </p:pic>
      <p:pic>
        <p:nvPicPr>
          <p:cNvPr id="8" name="Содержимое 7" descr="IMG_43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3071810"/>
            <a:ext cx="4181476" cy="3386140"/>
          </a:xfrm>
        </p:spPr>
      </p:pic>
      <p:pic>
        <p:nvPicPr>
          <p:cNvPr id="9" name="Рисунок 8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1571612"/>
            <a:ext cx="4286248" cy="581025"/>
          </a:xfrm>
          <a:prstGeom prst="rect">
            <a:avLst/>
          </a:prstGeom>
        </p:spPr>
      </p:pic>
      <p:pic>
        <p:nvPicPr>
          <p:cNvPr id="10" name="Рисунок 9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29198"/>
            <a:ext cx="4286248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44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85794"/>
            <a:ext cx="4071966" cy="3028950"/>
          </a:xfrm>
        </p:spPr>
      </p:pic>
      <p:pic>
        <p:nvPicPr>
          <p:cNvPr id="7" name="Содержимое 6" descr="IMG_43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3357562"/>
            <a:ext cx="4110038" cy="3028950"/>
          </a:xfrm>
        </p:spPr>
      </p:pic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571612"/>
            <a:ext cx="4286248" cy="581025"/>
          </a:xfrm>
          <a:prstGeom prst="rect">
            <a:avLst/>
          </a:prstGeom>
        </p:spPr>
      </p:pic>
      <p:pic>
        <p:nvPicPr>
          <p:cNvPr id="9" name="Рисунок 8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4929198"/>
            <a:ext cx="4286248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4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571612"/>
            <a:ext cx="7143800" cy="50720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035" y="0"/>
            <a:ext cx="86197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Сказка  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«Девочки матрешки»</a:t>
            </a:r>
            <a:endParaRPr lang="ru-RU" sz="4800" b="1" cap="none" spc="0" dirty="0">
              <a:ln w="11430"/>
              <a:solidFill>
                <a:srgbClr val="FF66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42852"/>
            <a:ext cx="3214710" cy="581025"/>
          </a:xfrm>
          <a:prstGeom prst="rect">
            <a:avLst/>
          </a:prstGeom>
        </p:spPr>
      </p:pic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214290"/>
            <a:ext cx="3428992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40316872_q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2285992"/>
            <a:ext cx="4062803" cy="4143404"/>
          </a:xfrm>
        </p:spPr>
      </p:pic>
      <p:sp>
        <p:nvSpPr>
          <p:cNvPr id="7" name="Прямоугольник 6"/>
          <p:cNvSpPr/>
          <p:nvPr/>
        </p:nvSpPr>
        <p:spPr>
          <a:xfrm>
            <a:off x="571472" y="0"/>
            <a:ext cx="788181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Радует глаз </a:t>
            </a:r>
          </a:p>
          <a:p>
            <a:pPr algn="ctr"/>
            <a:r>
              <a:rPr lang="ru-RU" sz="4800" b="1" cap="none" spc="0" dirty="0" err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многоцветьем</a:t>
            </a:r>
            <a:r>
              <a:rPr lang="ru-RU" sz="48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узор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городецкий</a:t>
            </a:r>
            <a:endParaRPr lang="ru-RU" sz="4800" b="1" cap="none" spc="0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43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428604"/>
            <a:ext cx="4038600" cy="3028950"/>
          </a:xfrm>
        </p:spPr>
      </p:pic>
      <p:pic>
        <p:nvPicPr>
          <p:cNvPr id="1026" name="Picture 2" descr="E:\IMG_43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4038600" cy="3028950"/>
          </a:xfrm>
          <a:prstGeom prst="rect">
            <a:avLst/>
          </a:prstGeom>
          <a:noFill/>
        </p:spPr>
      </p:pic>
      <p:pic>
        <p:nvPicPr>
          <p:cNvPr id="10" name="Рисунок 9" descr="IMG_43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28604"/>
            <a:ext cx="3929090" cy="3000396"/>
          </a:xfrm>
          <a:prstGeom prst="rect">
            <a:avLst/>
          </a:prstGeom>
        </p:spPr>
      </p:pic>
      <p:pic>
        <p:nvPicPr>
          <p:cNvPr id="11" name="Рисунок 10" descr="IMG_43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71876"/>
            <a:ext cx="4000528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44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038600" cy="3028950"/>
          </a:xfrm>
        </p:spPr>
      </p:pic>
      <p:pic>
        <p:nvPicPr>
          <p:cNvPr id="6" name="Содержимое 5" descr="IMG_44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57166"/>
            <a:ext cx="4038600" cy="3000396"/>
          </a:xfrm>
        </p:spPr>
      </p:pic>
      <p:pic>
        <p:nvPicPr>
          <p:cNvPr id="7" name="Рисунок 6" descr="IMG_4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1" y="3500438"/>
            <a:ext cx="4143404" cy="2966301"/>
          </a:xfrm>
          <a:prstGeom prst="rect">
            <a:avLst/>
          </a:prstGeom>
        </p:spPr>
      </p:pic>
      <p:pic>
        <p:nvPicPr>
          <p:cNvPr id="8" name="Рисунок 7" descr="IMG_4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4000528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43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038600" cy="3028950"/>
          </a:xfrm>
        </p:spPr>
      </p:pic>
      <p:pic>
        <p:nvPicPr>
          <p:cNvPr id="2050" name="Picture 2" descr="E:\IMG_44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038600" cy="3171826"/>
          </a:xfrm>
          <a:prstGeom prst="rect">
            <a:avLst/>
          </a:prstGeom>
          <a:noFill/>
        </p:spPr>
      </p:pic>
      <p:pic>
        <p:nvPicPr>
          <p:cNvPr id="7" name="Рисунок 6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571612"/>
            <a:ext cx="4286248" cy="581025"/>
          </a:xfrm>
          <a:prstGeom prst="rect">
            <a:avLst/>
          </a:prstGeom>
        </p:spPr>
      </p:pic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5000636"/>
            <a:ext cx="4286248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43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4038600" cy="3000396"/>
          </a:xfrm>
        </p:spPr>
      </p:pic>
      <p:pic>
        <p:nvPicPr>
          <p:cNvPr id="7" name="Содержимое 6" descr="IMG_43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357298"/>
            <a:ext cx="4038600" cy="3000396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214291"/>
            <a:ext cx="87868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Ярмарка 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«Город мастеров»</a:t>
            </a:r>
            <a:endParaRPr lang="ru-RU" sz="4000" b="1" cap="none" spc="0" dirty="0">
              <a:ln w="11430"/>
              <a:solidFill>
                <a:srgbClr val="FF66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IMG_43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000504"/>
            <a:ext cx="4071966" cy="2643206"/>
          </a:xfrm>
          <a:prstGeom prst="rect">
            <a:avLst/>
          </a:prstGeom>
        </p:spPr>
      </p:pic>
      <p:pic>
        <p:nvPicPr>
          <p:cNvPr id="9" name="Рисунок 8" descr="IMG_43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4000504"/>
            <a:ext cx="4000528" cy="2643206"/>
          </a:xfrm>
          <a:prstGeom prst="rect">
            <a:avLst/>
          </a:prstGeom>
        </p:spPr>
      </p:pic>
      <p:pic>
        <p:nvPicPr>
          <p:cNvPr id="11" name="Рисунок 10" descr="line3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0"/>
            <a:ext cx="8215370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43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038600" cy="3028950"/>
          </a:xfrm>
        </p:spPr>
      </p:pic>
      <p:pic>
        <p:nvPicPr>
          <p:cNvPr id="7" name="Содержимое 6" descr="IMG_43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357166"/>
            <a:ext cx="4038600" cy="3028950"/>
          </a:xfrm>
        </p:spPr>
      </p:pic>
      <p:pic>
        <p:nvPicPr>
          <p:cNvPr id="8" name="Рисунок 7" descr="IMG_44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3429000"/>
            <a:ext cx="4286280" cy="3286148"/>
          </a:xfrm>
          <a:prstGeom prst="rect">
            <a:avLst/>
          </a:prstGeom>
        </p:spPr>
      </p:pic>
      <p:pic>
        <p:nvPicPr>
          <p:cNvPr id="9" name="Рисунок 8" descr="line3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41173" y="3174207"/>
            <a:ext cx="6357980" cy="581025"/>
          </a:xfrm>
          <a:prstGeom prst="rect">
            <a:avLst/>
          </a:prstGeom>
        </p:spPr>
      </p:pic>
      <p:pic>
        <p:nvPicPr>
          <p:cNvPr id="10" name="Рисунок 9" descr="line3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924199" y="3138487"/>
            <a:ext cx="6429420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Виды деятельности в рамках проекта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8501122" cy="581025"/>
          </a:xfrm>
          <a:prstGeom prst="rect">
            <a:avLst/>
          </a:prstGeo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6975"/>
            <a:ext cx="8501122" cy="581025"/>
          </a:xfrm>
          <a:prstGeom prst="rect">
            <a:avLst/>
          </a:prstGeom>
        </p:spPr>
      </p:pic>
      <p:sp>
        <p:nvSpPr>
          <p:cNvPr id="6" name="Капля 5"/>
          <p:cNvSpPr/>
          <p:nvPr/>
        </p:nvSpPr>
        <p:spPr>
          <a:xfrm>
            <a:off x="285720" y="1500174"/>
            <a:ext cx="2643206" cy="2000264"/>
          </a:xfrm>
          <a:prstGeom prst="teardrop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Чтение народных сказок, прибауток, </a:t>
            </a:r>
            <a:r>
              <a:rPr lang="ru-RU" b="1" dirty="0" err="1" smtClean="0">
                <a:solidFill>
                  <a:srgbClr val="FFFF00"/>
                </a:solidFill>
              </a:rPr>
              <a:t>потешек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Капля 7"/>
          <p:cNvSpPr/>
          <p:nvPr/>
        </p:nvSpPr>
        <p:spPr>
          <a:xfrm>
            <a:off x="642910" y="3286124"/>
            <a:ext cx="3000396" cy="2000264"/>
          </a:xfrm>
          <a:prstGeom prst="teardrop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Проведение фольклорных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праздников,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театрализованная деятельность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Капля 8"/>
          <p:cNvSpPr/>
          <p:nvPr/>
        </p:nvSpPr>
        <p:spPr>
          <a:xfrm>
            <a:off x="2643174" y="1928802"/>
            <a:ext cx="2571768" cy="2071702"/>
          </a:xfrm>
          <a:prstGeom prst="teardrop">
            <a:avLst/>
          </a:prstGeom>
          <a:gradFill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Посещение музея декоративно-прикладного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искусства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Капля 9"/>
          <p:cNvSpPr/>
          <p:nvPr/>
        </p:nvSpPr>
        <p:spPr>
          <a:xfrm>
            <a:off x="4643438" y="2285992"/>
            <a:ext cx="2857520" cy="2000264"/>
          </a:xfrm>
          <a:prstGeom prst="teardrop">
            <a:avLst>
              <a:gd name="adj" fmla="val 101621"/>
            </a:avLst>
          </a:prstGeom>
          <a:gradFill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Рассматривание и наблюдение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растений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Капля 10"/>
          <p:cNvSpPr/>
          <p:nvPr/>
        </p:nvSpPr>
        <p:spPr>
          <a:xfrm>
            <a:off x="3143240" y="3786190"/>
            <a:ext cx="2786082" cy="1857388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Все виды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изодеятельности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Капля 11"/>
          <p:cNvSpPr/>
          <p:nvPr/>
        </p:nvSpPr>
        <p:spPr>
          <a:xfrm>
            <a:off x="5643570" y="3857628"/>
            <a:ext cx="2786082" cy="1928826"/>
          </a:xfrm>
          <a:prstGeom prst="teardrop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A348C"/>
                </a:solidFill>
              </a:rPr>
              <a:t>Сочинение и обыгрывание сказки из детских поделок</a:t>
            </a:r>
            <a:endParaRPr lang="ru-RU" b="1" dirty="0">
              <a:solidFill>
                <a:srgbClr val="8A348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85728"/>
            <a:ext cx="81439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Пришла Коляда-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отворяй ворота!</a:t>
            </a:r>
            <a:endParaRPr lang="ru-RU" sz="4400" b="1" cap="none" spc="0" dirty="0">
              <a:ln w="11430"/>
              <a:solidFill>
                <a:srgbClr val="FF66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E:\Колядки 2011\IMG_2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143248"/>
            <a:ext cx="4038600" cy="3028950"/>
          </a:xfrm>
          <a:prstGeom prst="rect">
            <a:avLst/>
          </a:prstGeom>
          <a:noFill/>
        </p:spPr>
      </p:pic>
      <p:pic>
        <p:nvPicPr>
          <p:cNvPr id="11" name="Рисунок 10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0"/>
            <a:ext cx="4286248" cy="581025"/>
          </a:xfrm>
          <a:prstGeom prst="rect">
            <a:avLst/>
          </a:prstGeom>
        </p:spPr>
      </p:pic>
      <p:pic>
        <p:nvPicPr>
          <p:cNvPr id="12" name="Рисунок 11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6276975"/>
            <a:ext cx="7858180" cy="581025"/>
          </a:xfrm>
          <a:prstGeom prst="rect">
            <a:avLst/>
          </a:prstGeom>
        </p:spPr>
      </p:pic>
      <p:pic>
        <p:nvPicPr>
          <p:cNvPr id="2051" name="Picture 3" descr="E:\Колядки 2011\IMG_226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71612"/>
            <a:ext cx="3517375" cy="3214711"/>
          </a:xfrm>
          <a:prstGeom prst="rect">
            <a:avLst/>
          </a:prstGeom>
          <a:noFill/>
        </p:spPr>
      </p:pic>
      <p:pic>
        <p:nvPicPr>
          <p:cNvPr id="15" name="Picture 2" descr="E:\Колядки 2011\IMG_2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25003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 нам гости пришли!</a:t>
            </a:r>
            <a:br>
              <a:rPr lang="ru-RU" sz="48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800" dirty="0"/>
          </a:p>
        </p:txBody>
      </p:sp>
      <p:pic>
        <p:nvPicPr>
          <p:cNvPr id="5" name="Содержимое 4" descr="IMG_4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3571876"/>
            <a:ext cx="4286280" cy="3143272"/>
          </a:xfrm>
        </p:spPr>
      </p:pic>
      <p:pic>
        <p:nvPicPr>
          <p:cNvPr id="3074" name="Picture 2" descr="E:\IMG_4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4357718" cy="3143272"/>
          </a:xfrm>
          <a:prstGeom prst="rect">
            <a:avLst/>
          </a:prstGeom>
          <a:noFill/>
        </p:spPr>
      </p:pic>
      <p:pic>
        <p:nvPicPr>
          <p:cNvPr id="7" name="Рисунок 6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571612"/>
            <a:ext cx="4286248" cy="581025"/>
          </a:xfrm>
          <a:prstGeom prst="rect">
            <a:avLst/>
          </a:prstGeom>
        </p:spPr>
      </p:pic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5357826"/>
            <a:ext cx="3643338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44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4038600" cy="3028950"/>
          </a:xfrm>
        </p:spPr>
      </p:pic>
      <p:pic>
        <p:nvPicPr>
          <p:cNvPr id="8" name="Содержимое 7" descr="IMG_44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038600" cy="3028950"/>
          </a:xfrm>
        </p:spPr>
      </p:pic>
      <p:pic>
        <p:nvPicPr>
          <p:cNvPr id="9" name="Рисунок 8" descr="IMG_4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3643314"/>
            <a:ext cx="4357718" cy="3000396"/>
          </a:xfrm>
          <a:prstGeom prst="rect">
            <a:avLst/>
          </a:prstGeom>
        </p:spPr>
      </p:pic>
      <p:pic>
        <p:nvPicPr>
          <p:cNvPr id="10" name="Рисунок 9" descr="line3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66711" y="4924437"/>
            <a:ext cx="2714644" cy="581025"/>
          </a:xfrm>
          <a:prstGeom prst="rect">
            <a:avLst/>
          </a:prstGeom>
        </p:spPr>
      </p:pic>
      <p:pic>
        <p:nvPicPr>
          <p:cNvPr id="11" name="Рисунок 10" descr="line3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24042" y="4991734"/>
            <a:ext cx="2420609" cy="581025"/>
          </a:xfrm>
          <a:prstGeom prst="rect">
            <a:avLst/>
          </a:prstGeom>
        </p:spPr>
      </p:pic>
      <p:pic>
        <p:nvPicPr>
          <p:cNvPr id="13" name="Рисунок 12" descr="line3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00033" y="87558"/>
            <a:ext cx="7929617" cy="412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43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428736"/>
            <a:ext cx="6034617" cy="4525963"/>
          </a:xfr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571480"/>
            <a:ext cx="7358114" cy="581025"/>
          </a:xfrm>
          <a:prstGeom prst="rect">
            <a:avLst/>
          </a:prstGeom>
        </p:spPr>
      </p:pic>
      <p:pic>
        <p:nvPicPr>
          <p:cNvPr id="6" name="Рисунок 5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34016" y="3352802"/>
            <a:ext cx="5000658" cy="581025"/>
          </a:xfrm>
          <a:prstGeom prst="rect">
            <a:avLst/>
          </a:prstGeom>
        </p:spPr>
      </p:pic>
      <p:pic>
        <p:nvPicPr>
          <p:cNvPr id="7" name="Рисунок 6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712909" y="3362583"/>
            <a:ext cx="4838224" cy="581025"/>
          </a:xfrm>
          <a:prstGeom prst="rect">
            <a:avLst/>
          </a:prstGeom>
        </p:spPr>
      </p:pic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6072206"/>
            <a:ext cx="7786742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Уровень знаний.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5" name="Куб 4"/>
          <p:cNvSpPr/>
          <p:nvPr/>
        </p:nvSpPr>
        <p:spPr>
          <a:xfrm>
            <a:off x="857224" y="4286256"/>
            <a:ext cx="1071570" cy="1500198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14480" y="2428868"/>
            <a:ext cx="1500198" cy="3382955"/>
          </a:xfrm>
          <a:prstGeom prst="cub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" name="Куб 6"/>
          <p:cNvSpPr/>
          <p:nvPr/>
        </p:nvSpPr>
        <p:spPr>
          <a:xfrm>
            <a:off x="5429256" y="4000504"/>
            <a:ext cx="1071570" cy="1714512"/>
          </a:xfrm>
          <a:prstGeom prst="cub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уб 7"/>
          <p:cNvSpPr/>
          <p:nvPr/>
        </p:nvSpPr>
        <p:spPr>
          <a:xfrm>
            <a:off x="6286512" y="2643182"/>
            <a:ext cx="1500198" cy="3071834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19304" y="3567117"/>
            <a:ext cx="4572034" cy="5810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14942" y="2714620"/>
            <a:ext cx="10001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</a:t>
            </a:r>
          </a:p>
          <a:p>
            <a:pPr algn="ctr"/>
            <a:r>
              <a:rPr lang="ru-RU" sz="4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%</a:t>
            </a:r>
            <a:endParaRPr lang="ru-RU" sz="48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5786" y="3000372"/>
            <a:ext cx="1214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30%</a:t>
            </a:r>
            <a:endParaRPr lang="ru-RU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4481" y="1428737"/>
            <a:ext cx="14287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70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%</a:t>
            </a:r>
            <a:endParaRPr lang="ru-RU" sz="48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86512" y="1214422"/>
            <a:ext cx="1357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60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%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472" y="6215082"/>
            <a:ext cx="133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высокий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6429388" y="6143644"/>
            <a:ext cx="1214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выс</a:t>
            </a:r>
            <a:r>
              <a:rPr lang="ru-RU" b="1" i="1" dirty="0" smtClean="0">
                <a:solidFill>
                  <a:srgbClr val="FF0066"/>
                </a:solidFill>
              </a:rPr>
              <a:t>ок</a:t>
            </a:r>
            <a:r>
              <a:rPr lang="ru-RU" b="1" dirty="0" smtClean="0">
                <a:solidFill>
                  <a:srgbClr val="FF0066"/>
                </a:solidFill>
              </a:rPr>
              <a:t>ий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8794" y="6215082"/>
            <a:ext cx="103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средний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3504" y="6143644"/>
            <a:ext cx="103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средний</a:t>
            </a:r>
            <a:endParaRPr lang="ru-RU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14446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Спасибо за внимание!</a:t>
            </a:r>
            <a:endParaRPr lang="ru-RU" b="1" dirty="0">
              <a:solidFill>
                <a:srgbClr val="FF0066"/>
              </a:solidFill>
            </a:endParaRPr>
          </a:p>
        </p:txBody>
      </p:sp>
      <p:pic>
        <p:nvPicPr>
          <p:cNvPr id="6" name="Содержимое 5" descr="IMG_43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" name="Рисунок 6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85729"/>
            <a:ext cx="7643866" cy="571503"/>
          </a:xfrm>
          <a:prstGeom prst="rect">
            <a:avLst/>
          </a:prstGeom>
        </p:spPr>
      </p:pic>
      <p:pic>
        <p:nvPicPr>
          <p:cNvPr id="8" name="Рисунок 7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388446" y="3388521"/>
            <a:ext cx="5929356" cy="581025"/>
          </a:xfrm>
          <a:prstGeom prst="rect">
            <a:avLst/>
          </a:prstGeom>
        </p:spPr>
      </p:pic>
      <p:pic>
        <p:nvPicPr>
          <p:cNvPr id="9" name="Рисунок 8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05453" y="3352802"/>
            <a:ext cx="5857915" cy="581025"/>
          </a:xfrm>
          <a:prstGeom prst="rect">
            <a:avLst/>
          </a:prstGeom>
        </p:spPr>
      </p:pic>
      <p:pic>
        <p:nvPicPr>
          <p:cNvPr id="10" name="Рисунок 9" descr="line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6276975"/>
            <a:ext cx="7858180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0316872_q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285860"/>
            <a:ext cx="7572428" cy="521497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144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Ее величество Русская сказка.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44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786058"/>
            <a:ext cx="4252914" cy="3500462"/>
          </a:xfrm>
        </p:spPr>
      </p:pic>
      <p:pic>
        <p:nvPicPr>
          <p:cNvPr id="1026" name="Picture 2" descr="H:\DCIM\102CANON\IMG_44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4286280" cy="3429024"/>
          </a:xfrm>
          <a:prstGeom prst="rect">
            <a:avLst/>
          </a:prstGeom>
          <a:noFill/>
        </p:spPr>
      </p:pic>
      <p:pic>
        <p:nvPicPr>
          <p:cNvPr id="11" name="Рисунок 10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14290"/>
            <a:ext cx="8501122" cy="581025"/>
          </a:xfrm>
          <a:prstGeom prst="rect">
            <a:avLst/>
          </a:prstGeom>
        </p:spPr>
      </p:pic>
      <p:pic>
        <p:nvPicPr>
          <p:cNvPr id="12" name="Рисунок 11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6276975"/>
            <a:ext cx="8501122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CIM\102CANON\IMG_4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571744"/>
            <a:ext cx="4000528" cy="3500462"/>
          </a:xfrm>
          <a:prstGeom prst="rect">
            <a:avLst/>
          </a:prstGeom>
          <a:noFill/>
        </p:spPr>
      </p:pic>
      <p:pic>
        <p:nvPicPr>
          <p:cNvPr id="2051" name="Picture 3" descr="H:\DCIM\102CANON\IMG_4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4143404" cy="3929090"/>
          </a:xfrm>
          <a:prstGeom prst="rect">
            <a:avLst/>
          </a:prstGeom>
          <a:noFill/>
        </p:spPr>
      </p:pic>
      <p:pic>
        <p:nvPicPr>
          <p:cNvPr id="4" name="Рисунок 3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42852"/>
            <a:ext cx="8501122" cy="581025"/>
          </a:xfrm>
          <a:prstGeom prst="rect">
            <a:avLst/>
          </a:prstGeom>
        </p:spPr>
      </p:pic>
      <p:pic>
        <p:nvPicPr>
          <p:cNvPr id="5" name="Рисунок 4" descr="line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6276975"/>
            <a:ext cx="8501122" cy="58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8501122" cy="581025"/>
          </a:xfrm>
          <a:prstGeom prst="rect">
            <a:avLst/>
          </a:prstGeom>
        </p:spPr>
      </p:pic>
      <p:pic>
        <p:nvPicPr>
          <p:cNvPr id="3" name="Рисунок 2" descr="line3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6143645"/>
            <a:ext cx="8572560" cy="57150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99"/>
                </a:solidFill>
              </a:rPr>
              <a:t>Осенние посиделки</a:t>
            </a:r>
            <a:endParaRPr lang="ru-RU" b="1" dirty="0">
              <a:solidFill>
                <a:srgbClr val="FF6699"/>
              </a:solidFill>
            </a:endParaRPr>
          </a:p>
        </p:txBody>
      </p:sp>
      <p:pic>
        <p:nvPicPr>
          <p:cNvPr id="6" name="Содержимое 5" descr="праздник осени 0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аздник осени 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8429684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166</Words>
  <Application>Microsoft Office PowerPoint</Application>
  <PresentationFormat>Экран (4:3)</PresentationFormat>
  <Paragraphs>61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Участники проекта</vt:lpstr>
      <vt:lpstr>Виды деятельности в рамках проекта</vt:lpstr>
      <vt:lpstr>Ее величество Русская сказка.</vt:lpstr>
      <vt:lpstr>Слайд 6</vt:lpstr>
      <vt:lpstr>Слайд 7</vt:lpstr>
      <vt:lpstr>Осенние посиделки</vt:lpstr>
      <vt:lpstr>Слайд 9</vt:lpstr>
      <vt:lpstr>Слайд 10</vt:lpstr>
      <vt:lpstr>Слайд 11</vt:lpstr>
      <vt:lpstr>Посещение музея</vt:lpstr>
      <vt:lpstr>Слайд 13</vt:lpstr>
      <vt:lpstr>Мы общаемся с природой</vt:lpstr>
      <vt:lpstr>Слайд 15</vt:lpstr>
      <vt:lpstr>Слайд 16</vt:lpstr>
      <vt:lpstr>Народные игрушки .Какие они?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К нам гости пришли! </vt:lpstr>
      <vt:lpstr>Слайд 42</vt:lpstr>
      <vt:lpstr>Слайд 43</vt:lpstr>
      <vt:lpstr>Уровень знаний.</vt:lpstr>
      <vt:lpstr>Спасибо за внимание!</vt:lpstr>
    </vt:vector>
  </TitlesOfParts>
  <Company>Kraftway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GEG</dc:creator>
  <cp:lastModifiedBy>GEG</cp:lastModifiedBy>
  <cp:revision>54</cp:revision>
  <dcterms:created xsi:type="dcterms:W3CDTF">2011-01-12T07:01:20Z</dcterms:created>
  <dcterms:modified xsi:type="dcterms:W3CDTF">2011-01-21T09:20:35Z</dcterms:modified>
</cp:coreProperties>
</file>