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867" autoAdjust="0"/>
    <p:restoredTop sz="94660"/>
  </p:normalViewPr>
  <p:slideViewPr>
    <p:cSldViewPr>
      <p:cViewPr>
        <p:scale>
          <a:sx n="97" d="100"/>
          <a:sy n="97" d="100"/>
        </p:scale>
        <p:origin x="474" y="6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73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A2E52-BA04-44A9-A582-E9018CA322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B5A9C-0EA8-4E3E-9D4E-2F440395C9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365DD-DE01-4668-B260-69F16A9E9E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17ECF-73D1-4C93-8E59-2C042A7B95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8A04F-C99F-41A1-8E54-0DEDE91732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95AC8-A501-441C-9340-E942829E25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6A893-F0D6-4D9C-9D95-B98AD09BB5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10E1A-3D0C-43D2-B645-C36C7EEA83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8C6AF-376F-41C6-88F6-60184A515F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8B56C-526F-4092-9F4C-C66EFB4DF6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98388-9976-4F81-905B-783798CD07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B8318-E969-4B03-A38E-57F3461052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E101A0C-2B2F-4C0E-B63D-BAA0D89AE3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1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snapshot20081214171652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 descr="snapshot20081214171840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95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snapshot20081214171941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 descr="snapshot20081214171951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79388" y="0"/>
            <a:ext cx="8964612" cy="67230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snapshot20081214172119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95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snapshot20081214172300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95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snapshot20081214172533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snapshot20081214172625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snapshot20081214172641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snapshot20081214172722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2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snapshot20081214172739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snapshot20081214173153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snapshot20081214173243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snapshot20081214173325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snapshot20081214173338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snapshot20081214173515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snapshot20081214173540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snapshot20081214173701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snapshot20081214173721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snapshot20081214173814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snapshot20081214171238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snapshot20081214173927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snapshot20081214173953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snapshot20081214174130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95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snapshot20081214174208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snapshot20081214174223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 descr="snapshot20081214174339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snapshot20081214174418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snapshot20081214174451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snapshot20081214174513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snapshot20081214174616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snapshot20081214171421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snapshot20081214174803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 descr="snapshot20081214174830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snapshot20081214174841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snapshot20081214174917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snapshot20081214174934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snapshot20081214174949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 descr="snapshot20081214175027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6024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snapshot20081214175116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95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город_снег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95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 descr="королева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snapshot20081214171518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окно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260350"/>
            <a:ext cx="6400800" cy="17526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snapshot20081214171652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snapshot20081214171713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snapshot20081214171728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snapshot20081214171819"/>
          <p:cNvPicPr>
            <a:picLocks noChangeAspect="1" noChangeArrowheads="1"/>
          </p:cNvPicPr>
          <p:nvPr>
            <p:ph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0</Words>
  <Application>Microsoft Office PowerPoint</Application>
  <PresentationFormat>Экран (4:3)</PresentationFormat>
  <Paragraphs>0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4" baseType="lpstr">
      <vt:lpstr>Arial</vt:lpstr>
      <vt:lpstr>Calibri</vt:lpstr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</vt:vector>
  </TitlesOfParts>
  <Company>Школа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Михайлова</dc:creator>
  <cp:lastModifiedBy>revaz</cp:lastModifiedBy>
  <cp:revision>9</cp:revision>
  <dcterms:created xsi:type="dcterms:W3CDTF">2008-12-14T15:05:30Z</dcterms:created>
  <dcterms:modified xsi:type="dcterms:W3CDTF">2013-03-16T12:46:26Z</dcterms:modified>
</cp:coreProperties>
</file>