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2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3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4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5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6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7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56" r:id="rId9"/>
    <p:sldMasterId id="2147483768" r:id="rId10"/>
    <p:sldMasterId id="2147483780" r:id="rId11"/>
    <p:sldMasterId id="2147483792" r:id="rId12"/>
    <p:sldMasterId id="2147483805" r:id="rId13"/>
    <p:sldMasterId id="2147483817" r:id="rId14"/>
    <p:sldMasterId id="2147483829" r:id="rId15"/>
    <p:sldMasterId id="2147483841" r:id="rId16"/>
    <p:sldMasterId id="2147483853" r:id="rId17"/>
    <p:sldMasterId id="2147483866" r:id="rId18"/>
  </p:sldMasterIdLst>
  <p:notesMasterIdLst>
    <p:notesMasterId r:id="rId62"/>
  </p:notesMasterIdLst>
  <p:sldIdLst>
    <p:sldId id="272" r:id="rId19"/>
    <p:sldId id="273" r:id="rId20"/>
    <p:sldId id="274" r:id="rId21"/>
    <p:sldId id="276" r:id="rId22"/>
    <p:sldId id="275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9" r:id="rId34"/>
    <p:sldId id="290" r:id="rId35"/>
    <p:sldId id="287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10" r:id="rId55"/>
    <p:sldId id="311" r:id="rId56"/>
    <p:sldId id="317" r:id="rId57"/>
    <p:sldId id="312" r:id="rId58"/>
    <p:sldId id="313" r:id="rId59"/>
    <p:sldId id="314" r:id="rId60"/>
    <p:sldId id="315" r:id="rId6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7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8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63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1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3.xml"/><Relationship Id="rId19" Type="http://schemas.openxmlformats.org/officeDocument/2006/relationships/slide" Target="slides/slide1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56" Type="http://schemas.openxmlformats.org/officeDocument/2006/relationships/slide" Target="slides/slide38.xml"/><Relationship Id="rId64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59" Type="http://schemas.openxmlformats.org/officeDocument/2006/relationships/slide" Target="slides/slide41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54" Type="http://schemas.openxmlformats.org/officeDocument/2006/relationships/slide" Target="slides/slide36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slide" Target="slides/slide39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slide" Target="slides/slide42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7B1AF9-33A2-4D8E-A820-5C755FBEA99D}" type="datetimeFigureOut">
              <a:rPr lang="ru-RU" smtClean="0"/>
              <a:t>02.01.2013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6EA3D3-D644-4E63-9364-B2ECB08E57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154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58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F533E38-CCBA-4A4E-A8FB-1F4DCC06A326}" type="slidenum">
              <a:rPr lang="ru-RU">
                <a:solidFill>
                  <a:prstClr val="black"/>
                </a:solidFill>
              </a:rPr>
              <a:pPr eaLnBrk="1" hangingPunct="1"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130052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13005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13005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8F8A96C8-AFDD-44EE-8039-D3A27D4536B3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130055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69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0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0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0" grpId="0"/>
      <p:bldP spid="130051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00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3005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BC8BBD-7A4A-419B-9332-A7915E734069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4811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02.01.2013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595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02.01.2013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062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02.01.2013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720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02.01.2013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9307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02.01.2013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945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02.01.2013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1806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02.01.2013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419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02.01.2013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291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02.01.2013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293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02.01.2013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5498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DD0089-0E78-4497-AF24-E3795583445F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06615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02.01.2013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133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02.01.2013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1750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02.01.2013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1050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02.01.2013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119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02.01.2013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7960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02.01.2013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2870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02.01.2013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23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02.01.2013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634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02.01.2013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524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02.01.2013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902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A56BB9-0EE2-4568-BCF3-969C9E52075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02.01.2013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674BD2-6686-47BE-9AB5-5B172E443CA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940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02.01.2013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467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02.01.2013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351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A40BCB-A1FE-4496-8904-AD7D1793F35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96583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4E0866-8A13-4C8C-8620-30852374ADD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53919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F19300-CA75-460A-B568-6C71E1B3773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66180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673E1A-105F-4E01-B715-F0B6F93AA64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90968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651011-9E79-471A-AA75-154F2B9B20B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96421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57F04-A0EA-436B-945B-AB85F54F83C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72048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7DA7F-0B30-4548-92F5-9560C7CB1B1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84061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FAA7E-7811-40C6-A3D1-F0E5DE647A2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8016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C21511-35D1-471D-9A2E-BCAB9AE658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02.01.2013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1B2E7A-D7C6-4C12-8938-488E646D969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0937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B62D40-974D-48AD-87FC-1657294A4EF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33567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62A366-98C7-4A4F-B7C9-F20D3C66181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63161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237731-1CC4-4874-B44F-5F5C21389AA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34608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C071A3-65CE-4DD8-8A2F-37484DA2126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50201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02.01.2013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85169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02.01.2013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73820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02.01.2013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59400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02.01.2013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0446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02.01.2013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52107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02.01.2013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5738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C9E3C3-1446-446E-AAAA-F8A22EA03F0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02.01.2013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4E51B3-177D-4D67-BD3A-87828982EBC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865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02.01.2013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73626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02.01.2013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8609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02.01.2013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07274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02.01.2013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5133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02.01.2013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82188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27818-9560-439B-B9B8-04866313AAD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00658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85095-3D36-42A2-BDC1-E4E69E54074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89545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3F9075-9CCF-4C8E-814E-FA2766FF204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74557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A77B43-9AFA-4A92-9175-2959E57BBBB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15268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FC0F75-12C0-44D8-9690-1F81A436E19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3902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9BD2C21-0C18-4CCD-A177-E4DB17CAB1A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02.01.2013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BD64CB-A586-42B8-A668-63E89AC4E8B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7079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F6375B-A29F-4915-9C80-DA511823BE8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79398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C93948-5FFF-41BB-977B-A0B0271E1FC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15096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792DB7-9D9E-4D01-BFAC-91B78FE1EC0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89343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468071-57EC-45AE-AD50-8BFF8047B97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07938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896B05-8024-44AB-A68D-FB2D914FDCE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28482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FC8CBD-02D2-473E-94B9-A19D3C9F8CF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24339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02.01.2013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147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02.01.2013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6808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02.01.2013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282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02.01.2013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676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07F9771-12AA-4503-A5F8-1EAA89C7960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02.01.2013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293C92-5265-44DB-8B72-E62C39A111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216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02.01.2013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264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02.01.2013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697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02.01.2013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0905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02.01.2013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5812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02.01.2013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6125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02.01.2013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2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02.01.2013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552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02.01.2013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2771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02.01.2013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76706001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02.01.2013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6894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71E5069-3A72-4FD7-8673-BA8090B55BF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02.01.2013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67425B-FDE3-4384-9415-F8C66BC9B5A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8192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02.01.2013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8808849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02.01.2013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2345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02.01.2013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8646195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02.01.2013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61151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02.01.2013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6878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02.01.2013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0338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02.01.2013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66073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02.01.2013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34685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A65224-5B76-45D9-82E9-8E6520E2F2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9922289"/>
      </p:ext>
    </p:extLst>
  </p:cSld>
  <p:clrMapOvr>
    <a:masterClrMapping/>
  </p:clrMapOvr>
  <p:transition spd="slow" advTm="5000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3B41E-7D1F-44E8-B42A-05EB9BA474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0910365"/>
      </p:ext>
    </p:extLst>
  </p:cSld>
  <p:clrMapOvr>
    <a:masterClrMapping/>
  </p:clrMapOvr>
  <p:transition spd="slow" advTm="500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4FD26E7-4144-41E0-B378-42D929BF1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02.01.2013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9C3767-9138-456B-A419-B5502A95A6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512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56A19-17E4-4B5D-8878-F7FA6BA3DE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9574121"/>
      </p:ext>
    </p:extLst>
  </p:cSld>
  <p:clrMapOvr>
    <a:masterClrMapping/>
  </p:clrMapOvr>
  <p:transition spd="slow" advTm="5000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6D09B0-2612-46DD-903D-C9421FA0CA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554262"/>
      </p:ext>
    </p:extLst>
  </p:cSld>
  <p:clrMapOvr>
    <a:masterClrMapping/>
  </p:clrMapOvr>
  <p:transition spd="slow" advTm="5000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6DFBDB-208E-404D-99B3-75707C3879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8444066"/>
      </p:ext>
    </p:extLst>
  </p:cSld>
  <p:clrMapOvr>
    <a:masterClrMapping/>
  </p:clrMapOvr>
  <p:transition spd="slow" advTm="5000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DB5869-FFD1-48B0-B074-0C64ED3479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7453365"/>
      </p:ext>
    </p:extLst>
  </p:cSld>
  <p:clrMapOvr>
    <a:masterClrMapping/>
  </p:clrMapOvr>
  <p:transition spd="slow" advTm="5000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620AB4-2FB0-4F07-9534-9BFBBE1ADC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6074151"/>
      </p:ext>
    </p:extLst>
  </p:cSld>
  <p:clrMapOvr>
    <a:masterClrMapping/>
  </p:clrMapOvr>
  <p:transition spd="slow" advTm="5000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553455-62F6-471E-B838-84EF05CAFE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1554365"/>
      </p:ext>
    </p:extLst>
  </p:cSld>
  <p:clrMapOvr>
    <a:masterClrMapping/>
  </p:clrMapOvr>
  <p:transition spd="slow" advTm="5000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71740-ACB3-4281-9A4A-1B55DA5153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8994035"/>
      </p:ext>
    </p:extLst>
  </p:cSld>
  <p:clrMapOvr>
    <a:masterClrMapping/>
  </p:clrMapOvr>
  <p:transition spd="slow" advTm="5000"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475B4-EA3E-48B2-BF50-CBF34344EB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08753"/>
      </p:ext>
    </p:extLst>
  </p:cSld>
  <p:clrMapOvr>
    <a:masterClrMapping/>
  </p:clrMapOvr>
  <p:transition spd="slow" advTm="5000"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715EDA-055F-4F00-8F30-7C3D04D466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7525323"/>
      </p:ext>
    </p:extLst>
  </p:cSld>
  <p:clrMapOvr>
    <a:masterClrMapping/>
  </p:clrMapOvr>
  <p:transition spd="slow" advTm="5000"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артинк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артинка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375508-4751-4842-9FE5-FD055866C7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0159097"/>
      </p:ext>
    </p:extLst>
  </p:cSld>
  <p:clrMapOvr>
    <a:masterClrMapping/>
  </p:clrMapOvr>
  <p:transition spd="slow" advTm="500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B05755-2373-4D9F-8767-98660C39FF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02.01.2013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FE7C30-BACD-4ADA-9A2B-2774F5982DA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598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A56BB9-0EE2-4568-BCF3-969C9E52075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02.01.2013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674BD2-6686-47BE-9AB5-5B172E443CA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6059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C21511-35D1-471D-9A2E-BCAB9AE658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02.01.2013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1B2E7A-D7C6-4C12-8938-488E646D969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8858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C9E3C3-1446-446E-AAAA-F8A22EA03F0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02.01.2013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4E51B3-177D-4D67-BD3A-87828982EBC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511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9BD2C21-0C18-4CCD-A177-E4DB17CAB1A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02.01.2013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BD64CB-A586-42B8-A668-63E89AC4E8B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6436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07F9771-12AA-4503-A5F8-1EAA89C7960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02.01.2013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293C92-5265-44DB-8B72-E62C39A111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5455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71E5069-3A72-4FD7-8673-BA8090B55BF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02.01.2013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67425B-FDE3-4384-9415-F8C66BC9B5A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4656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4FD26E7-4144-41E0-B378-42D929BF1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02.01.2013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9C3767-9138-456B-A419-B5502A95A6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6581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B05755-2373-4D9F-8767-98660C39FF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02.01.2013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FE7C30-BACD-4ADA-9A2B-2774F5982DA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337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67DAD4-DD35-4A7C-81D1-CEA0B340389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02.01.2013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C79445-F2E8-439F-9FF3-C48A65446F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049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187BE7-6883-4485-AF96-0B15B945A8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02.01.2013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40240-2B2B-4DA6-B32A-F9C216963D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712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68942A-B9A2-40AF-8DB1-638C02C81151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3571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67DAD4-DD35-4A7C-81D1-CEA0B340389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02.01.2013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C79445-F2E8-439F-9FF3-C48A65446F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2669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79E8D08-A702-4A99-B6C0-4C5A871A5B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02.01.2013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216C31-AD6F-47EC-999F-1D8B64F6214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475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187BE7-6883-4485-AF96-0B15B945A8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02.01.2013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40240-2B2B-4DA6-B32A-F9C216963D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797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79E8D08-A702-4A99-B6C0-4C5A871A5B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02.01.2013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216C31-AD6F-47EC-999F-1D8B64F6214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6977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A56BB9-0EE2-4568-BCF3-969C9E52075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02.01.2013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674BD2-6686-47BE-9AB5-5B172E443CA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02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C21511-35D1-471D-9A2E-BCAB9AE658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02.01.2013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1B2E7A-D7C6-4C12-8938-488E646D969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37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C9E3C3-1446-446E-AAAA-F8A22EA03F0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02.01.2013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4E51B3-177D-4D67-BD3A-87828982EBC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8414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9BD2C21-0C18-4CCD-A177-E4DB17CAB1A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02.01.2013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BD64CB-A586-42B8-A668-63E89AC4E8B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412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07F9771-12AA-4503-A5F8-1EAA89C7960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02.01.2013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293C92-5265-44DB-8B72-E62C39A111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850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71E5069-3A72-4FD7-8673-BA8090B55BF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02.01.2013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67425B-FDE3-4384-9415-F8C66BC9B5A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317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4FD26E7-4144-41E0-B378-42D929BF1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02.01.2013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9C3767-9138-456B-A419-B5502A95A6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9826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856E8F-EF63-42C8-AEE0-D3A130D5B046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2409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B05755-2373-4D9F-8767-98660C39FF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02.01.2013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FE7C30-BACD-4ADA-9A2B-2774F5982DA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123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67DAD4-DD35-4A7C-81D1-CEA0B340389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02.01.2013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C79445-F2E8-439F-9FF3-C48A65446F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500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187BE7-6883-4485-AF96-0B15B945A8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02.01.2013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40240-2B2B-4DA6-B32A-F9C216963D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05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79E8D08-A702-4A99-B6C0-4C5A871A5B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02.01.2013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216C31-AD6F-47EC-999F-1D8B64F6214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367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01114A-923C-46B2-B529-BF79A84833B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02.01.2013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408E40-2234-4DED-A0F3-61B80EFAF5A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0759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25D5DF-DE36-4E82-A2C2-A067A61A26D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02.01.2013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5F9593-9377-496A-9CB0-AA84937C123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8553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8B98F-DF2C-40C2-9B30-73FE8C2D79F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02.01.2013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82C308-90F9-441E-BB4D-4A6F09DADE5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6584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6A8D19-4866-4DB4-9E99-F36E11A59BF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02.01.2013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7BBDE7-17A5-4699-8F8C-3AA558E25B6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9301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73998B-3F26-4F7E-97A1-D9C68CB1D46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02.01.2013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3C6A86-BDFA-4F46-A465-6ADE192FA60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8650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FC6862-E34D-43E7-80E6-0B945A8D9F4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02.01.2013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58E830-41FA-4E5D-BCDC-B41C4057D9A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127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A0C89F-DDE9-4AD9-A474-357B22B9ABA0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0508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EF948-3523-408B-A153-4D215444BA9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02.01.2013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5E8516-6BB2-462A-8E1F-A287738A884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1584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B9363B-E365-413E-9DAA-1D547EC9004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02.01.2013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4A9FED-B455-4F96-A594-67785DAD1E8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6270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45E85-8330-4009-9505-E1956308ACB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02.01.2013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BEC6D7-5720-4795-B59D-EDE7E2C9E5D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6980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37D06-4375-47DD-8364-A0D76E9298E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02.01.2013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28D485-45D6-41FF-BDA7-5D3EF0ECF3E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3595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2D922-A884-4A41-B62F-CD031B2538C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02.01.2013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72E4D-DA20-429B-8485-AB270B2037F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8709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02.01.2013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721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02.01.2013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3654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02.01.2013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151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02.01.2013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459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02.01.2013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567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1F6489-31A4-4214-B64D-19239EDF1A6C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56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02.01.2013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319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02.01.2013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760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02.01.2013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7770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02.01.2013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350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02.01.2013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925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02.01.2013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770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внобедренный треугольник 3"/>
          <p:cNvSpPr/>
          <p:nvPr/>
        </p:nvSpPr>
        <p:spPr>
          <a:xfrm rot="16200000">
            <a:off x="7553325" y="5254626"/>
            <a:ext cx="1893887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/>
          <a:lstStyle>
            <a:lvl1pPr algn="r">
              <a:defRPr sz="44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1863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pPr>
              <a:defRPr/>
            </a:pPr>
            <a:fld id="{DE42E1A2-E7B3-4DD8-BEBF-F034CD07F0EC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1/2/2013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49913"/>
            <a:ext cx="5791200" cy="365125"/>
          </a:xfrm>
        </p:spPr>
        <p:txBody>
          <a:bodyPr tIns="0" bIns="0"/>
          <a:lstStyle>
            <a:lvl1pPr algn="r">
              <a:defRPr sz="1100"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1525" y="5753100"/>
            <a:ext cx="503238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541292B-D5AE-48FC-BB99-B3EF509323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6019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075" y="6480175"/>
            <a:ext cx="2133600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232CAD-69E2-4AAE-8977-E4BC0769E2DD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1/2/2013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1763"/>
            <a:ext cx="4259263" cy="3000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F4AD7-FB77-47EF-8297-F6DD3A901596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1590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 flipV="1">
            <a:off x="6350" y="6350"/>
            <a:ext cx="9131300" cy="6837363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Равнобедренный треугольник 4"/>
          <p:cNvSpPr/>
          <p:nvPr/>
        </p:nvSpPr>
        <p:spPr>
          <a:xfrm rot="5400000" flipV="1">
            <a:off x="7553325" y="309563"/>
            <a:ext cx="1893888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rot="10800000">
            <a:off x="6469063" y="9525"/>
            <a:ext cx="2673350" cy="1900238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V="1"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/>
          <a:lstStyle>
            <a:lvl1pPr marL="0" algn="l">
              <a:buNone/>
              <a:defRPr sz="3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>
          <a:xfrm>
            <a:off x="6956425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BAC69F-82C0-448A-95BB-266C6148839A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1/2/2013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5" y="6481763"/>
            <a:ext cx="4260850" cy="3000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0263" y="809625"/>
            <a:ext cx="503237" cy="3000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6F4F2-C0B7-435C-BF57-C55814C7426C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2330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F49AD4-D129-4C3E-8CA0-20100241EEEE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1/2/2013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9DF2A2-4DC3-4571-A3EB-A43CF72FE065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040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D18BBB-09D8-4B4B-9079-1E04AD4F5890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44404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075" y="6481763"/>
            <a:ext cx="2130425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0ADA3D-5130-46CA-8D95-331F9D3E9A17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1/2/2013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1763"/>
            <a:ext cx="4260850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838" y="6483350"/>
            <a:ext cx="503237" cy="3016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89168DAE-CBD9-4BB0-A27E-5AF557A23F11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5021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C90AB4-28C6-4254-915A-5BA065568EB8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1/2/2013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2201B-0CA6-41D8-897E-62E95E5D1430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07415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C4242-B754-4056-8C6C-E719020A6FBD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1/2/2013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ADC4BB-5D27-48B8-B62F-CCFB136088D6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7723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563" y="6556375"/>
            <a:ext cx="213360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420953AF-3A87-4011-9B41-99B73F863F6F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1/2/2013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063" y="6556375"/>
            <a:ext cx="514350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5" y="6556375"/>
            <a:ext cx="503238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3E7D5605-8BAE-4FC7-A366-B77A31B68BEF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6641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700" y="6556375"/>
            <a:ext cx="210185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D250E0F9-DEB6-484B-AE63-1DF6FD85E84B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1/2/2013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69988" y="6557963"/>
            <a:ext cx="4948237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6900" y="6556375"/>
            <a:ext cx="366713" cy="301625"/>
          </a:xfrm>
        </p:spPr>
        <p:txBody>
          <a:bodyPr/>
          <a:lstStyle>
            <a:lvl1pPr algn="ctr">
              <a:defRPr sz="900"/>
            </a:lvl1pPr>
          </a:lstStyle>
          <a:p>
            <a:pPr>
              <a:defRPr/>
            </a:pPr>
            <a:fld id="{B5464820-8CCC-4E7D-866F-8690B8407F12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7326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30BEC7-6773-48A0-9E7B-F88A031878A1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1/2/2013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B61514-553B-484F-9EDF-5DAAB9C38058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7970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05793C-CA72-47B3-9213-9103BEA62F8C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1/2/2013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17B03-9318-49A9-864C-004FD6BA5A58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3029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02.01.2013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1995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02.01.2013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1297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02.01.2013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8655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F6F069-2207-45F5-B20F-C9B843137DFA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40776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02.01.2013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377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02.01.2013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2032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02.01.2013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412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02.01.2013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892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02.01.2013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5016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02.01.2013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791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02.01.2013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6978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02.01.2013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000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02.01.2013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725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02.01.2013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466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485104-C2DC-4BD9-AD74-21CCC203CCBD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37553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02.01.2013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084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02.01.2013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8120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02.01.2013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628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02.01.2013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350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02.01.2013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967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02.01.2013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6942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02.01.2013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3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02.01.2013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943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02.01.2013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327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A56BB9-0EE2-4568-BCF3-969C9E52075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02.01.2013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674BD2-6686-47BE-9AB5-5B172E443CA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433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86EDD6-79F4-4D3B-AF8D-59CD17D92CBD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43990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C21511-35D1-471D-9A2E-BCAB9AE658D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02.01.2013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1B2E7A-D7C6-4C12-8938-488E646D969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37743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C9E3C3-1446-446E-AAAA-F8A22EA03F0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02.01.2013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E51B3-177D-4D67-BD3A-87828982EBC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45156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BD2C21-0C18-4CCD-A177-E4DB17CAB1A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02.01.2013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BD64CB-A586-42B8-A668-63E89AC4E8B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17676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F9771-12AA-4503-A5F8-1EAA89C7960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02.01.2013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293C92-5265-44DB-8B72-E62C39A1110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30241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1E5069-3A72-4FD7-8673-BA8090B55BF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02.01.2013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7425B-FDE3-4384-9415-F8C66BC9B5A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60388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D26E7-4144-41E0-B378-42D929BF13A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02.01.2013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9C3767-9138-456B-A419-B5502A95A6B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40776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B05755-2373-4D9F-8767-98660C39FF5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02.01.2013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FE7C30-BACD-4ADA-9A2B-2774F5982DA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86897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67DAD4-DD35-4A7C-81D1-CEA0B340389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02.01.2013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C79445-F2E8-439F-9FF3-C48A65446FB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07239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187BE7-6883-4485-AF96-0B15B945A8F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02.01.2013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B40240-2B2B-4DA6-B32A-F9C216963D7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41673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9E8D08-A702-4A99-B6C0-4C5A871A5BF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02.01.2013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216C31-AD6F-47EC-999F-1D8B64F621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240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84.xml"/><Relationship Id="rId12" Type="http://schemas.openxmlformats.org/officeDocument/2006/relationships/slideLayout" Target="../slideLayouts/slideLayout189.xml"/><Relationship Id="rId2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6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94.xml"/><Relationship Id="rId10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29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129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129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276D82B-6BD0-46AB-9342-714F7BBA6F7E}" type="slidenum">
              <a:rPr lang="ru-RU" smtClean="0">
                <a:solidFill>
                  <a:srgbClr val="FFFFFF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smtClean="0">
              <a:solidFill>
                <a:srgbClr val="FFFFFF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73858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9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9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9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29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29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9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26" grpId="0"/>
      <p:bldP spid="129027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9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29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9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29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9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29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9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29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9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29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02.01.2013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888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02.01.2013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210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DA16A8-CFC2-4F6F-9E4C-83B9FEFCA6C2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344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02.01.2013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770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716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16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16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ea typeface="ＭＳ Ｐゴシック" pitchFamily="34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3FCE65-CF24-430E-A2C1-CA4F4DDBB640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249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02.01.2013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560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02.01.2013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79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34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0F7D5F-4ED5-451A-BA50-B59C13BA5833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588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  <p:sldLayoutId id="2147483865" r:id="rId12"/>
  </p:sldLayoutIdLst>
  <p:transition spd="slow" advTm="5000"/>
  <p:timing>
    <p:tnLst>
      <p:par>
        <p:cTn id="1" dur="indefinite" restart="never" nodeType="tmRoot"/>
      </p:par>
    </p:tnLst>
  </p:timing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02.01.2013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22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02.01.2013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712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02.01.2013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82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BDFC090-A1EA-4D56-AF3F-BE906646F65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02.01.2013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A828956-DA21-4BD7-8350-695242496AE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601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02.01.2013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309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55E17"/>
            </a:gs>
            <a:gs pos="60000">
              <a:schemeClr val="tx2">
                <a:lumMod val="2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6350" y="14288"/>
            <a:ext cx="9131300" cy="6837362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9063" y="4948238"/>
            <a:ext cx="2673350" cy="1900237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8288"/>
            <a:ext cx="8229600" cy="1398587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0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882775"/>
            <a:ext cx="8229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075" y="6481763"/>
            <a:ext cx="2133600" cy="3016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F572BFDE-7523-41FA-8995-C066E49CB7E6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1/2/2013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763"/>
            <a:ext cx="4259263" cy="3016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838" y="6481763"/>
            <a:ext cx="503237" cy="3016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1D1C01AC-8454-4646-ABA3-ED8FAB9A1BC2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3070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marL="484188" indent="-484188" algn="l" rtl="0" eaLnBrk="0" fontAlgn="base" hangingPunct="0">
        <a:spcBef>
          <a:spcPct val="0"/>
        </a:spcBef>
        <a:spcAft>
          <a:spcPct val="0"/>
        </a:spcAft>
        <a:defRPr sz="4200" kern="1200">
          <a:ln w="6350">
            <a:solidFill>
              <a:schemeClr val="accent1">
                <a:shade val="43000"/>
              </a:schemeClr>
            </a:solidFill>
          </a:ln>
          <a:solidFill>
            <a:srgbClr val="FF5C9C"/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2pPr>
      <a:lvl3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3pPr>
      <a:lvl4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4pPr>
      <a:lvl5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5pPr>
      <a:lvl6pPr marL="9413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6pPr>
      <a:lvl7pPr marL="13985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7pPr>
      <a:lvl8pPr marL="18557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8pPr>
      <a:lvl9pPr marL="23129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9pPr>
    </p:titleStyle>
    <p:bodyStyle>
      <a:lvl1pPr marL="447675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325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5000"/>
        <a:buFont typeface="Verdana" pitchFamily="34" charset="0"/>
        <a:buChar char="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49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095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09550" algn="l" rtl="0" eaLnBrk="0" fontAlgn="base" hangingPunct="0">
        <a:spcBef>
          <a:spcPct val="20000"/>
        </a:spcBef>
        <a:spcAft>
          <a:spcPct val="0"/>
        </a:spcAft>
        <a:buClr>
          <a:srgbClr val="FF90B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02.01.2013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446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02.01.2013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484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ACD98B7-44C1-4CD4-990E-B3830B62750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02.01.2013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904E49E-9FCA-4CB8-8BB0-BC927DCBC7B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898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slide" Target="slide11.xml"/><Relationship Id="rId7" Type="http://schemas.openxmlformats.org/officeDocument/2006/relationships/slide" Target="slide18.xml"/><Relationship Id="rId2" Type="http://schemas.openxmlformats.org/officeDocument/2006/relationships/slide" Target="slide10.xml"/><Relationship Id="rId1" Type="http://schemas.openxmlformats.org/officeDocument/2006/relationships/slideLayout" Target="../slideLayouts/slideLayout128.xml"/><Relationship Id="rId6" Type="http://schemas.openxmlformats.org/officeDocument/2006/relationships/slide" Target="slide15.xml"/><Relationship Id="rId5" Type="http://schemas.openxmlformats.org/officeDocument/2006/relationships/slide" Target="slide12.xml"/><Relationship Id="rId10" Type="http://schemas.openxmlformats.org/officeDocument/2006/relationships/slide" Target="slide17.xml"/><Relationship Id="rId4" Type="http://schemas.openxmlformats.org/officeDocument/2006/relationships/slide" Target="slide14.xml"/><Relationship Id="rId9" Type="http://schemas.openxmlformats.org/officeDocument/2006/relationships/slide" Target="slide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140.xml"/><Relationship Id="rId7" Type="http://schemas.openxmlformats.org/officeDocument/2006/relationships/image" Target="../media/image40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9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7" Type="http://schemas.openxmlformats.org/officeDocument/2006/relationships/image" Target="../media/image41.png"/><Relationship Id="rId2" Type="http://schemas.microsoft.com/office/2007/relationships/media" Target="../media/media2.mp3"/><Relationship Id="rId1" Type="http://schemas.openxmlformats.org/officeDocument/2006/relationships/audio" Target="file:///C:\Documents%20and%20Settings\&#1044;&#1084;&#1080;&#1090;p&#1080;&#1081;\&#1056;&#1072;&#1073;&#1086;&#1095;&#1080;&#1081;%20&#1089;&#1090;&#1086;&#1083;\&#1076;&#1083;&#1103;%20&#1044;&#1085;&#1103;%20&#1055;&#1086;&#1073;&#1077;&#1076;&#1099;\&#1044;&#1077;&#1085;&#1100;%20&#1055;&#1086;&#1073;&#1077;&#1076;&#1099;.mp3" TargetMode="Externa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96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476672"/>
            <a:ext cx="9045942" cy="590931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Inflate">
              <a:avLst/>
            </a:prstTxWarp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rgbClr val="33CCCC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33CCCC">
                        <a:tint val="40000"/>
                        <a:satMod val="250000"/>
                      </a:srgbClr>
                    </a:gs>
                    <a:gs pos="9000">
                      <a:srgbClr val="33CCCC">
                        <a:tint val="52000"/>
                        <a:satMod val="300000"/>
                      </a:srgbClr>
                    </a:gs>
                    <a:gs pos="50000">
                      <a:srgbClr val="33CCCC">
                        <a:shade val="20000"/>
                        <a:satMod val="300000"/>
                      </a:srgbClr>
                    </a:gs>
                    <a:gs pos="79000">
                      <a:srgbClr val="33CCCC">
                        <a:tint val="52000"/>
                        <a:satMod val="300000"/>
                      </a:srgbClr>
                    </a:gs>
                    <a:gs pos="100000">
                      <a:srgbClr val="33CCCC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Интегрированный урок</a:t>
            </a:r>
          </a:p>
          <a:p>
            <a:pPr algn="ctr"/>
            <a:r>
              <a:rPr lang="ru-RU" sz="5400" b="1" dirty="0">
                <a:ln w="10541" cmpd="sng">
                  <a:solidFill>
                    <a:srgbClr val="33CCCC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33CCCC">
                        <a:tint val="40000"/>
                        <a:satMod val="250000"/>
                      </a:srgbClr>
                    </a:gs>
                    <a:gs pos="9000">
                      <a:srgbClr val="33CCCC">
                        <a:tint val="52000"/>
                        <a:satMod val="300000"/>
                      </a:srgbClr>
                    </a:gs>
                    <a:gs pos="50000">
                      <a:srgbClr val="33CCCC">
                        <a:shade val="20000"/>
                        <a:satMod val="300000"/>
                      </a:srgbClr>
                    </a:gs>
                    <a:gs pos="79000">
                      <a:srgbClr val="33CCCC">
                        <a:tint val="52000"/>
                        <a:satMod val="300000"/>
                      </a:srgbClr>
                    </a:gs>
                    <a:gs pos="100000">
                      <a:srgbClr val="33CCCC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м</a:t>
            </a:r>
            <a:r>
              <a:rPr lang="ru-RU" sz="5400" b="1" dirty="0" smtClean="0">
                <a:ln w="10541" cmpd="sng">
                  <a:solidFill>
                    <a:srgbClr val="33CCCC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33CCCC">
                        <a:tint val="40000"/>
                        <a:satMod val="250000"/>
                      </a:srgbClr>
                    </a:gs>
                    <a:gs pos="9000">
                      <a:srgbClr val="33CCCC">
                        <a:tint val="52000"/>
                        <a:satMod val="300000"/>
                      </a:srgbClr>
                    </a:gs>
                    <a:gs pos="50000">
                      <a:srgbClr val="33CCCC">
                        <a:shade val="20000"/>
                        <a:satMod val="300000"/>
                      </a:srgbClr>
                    </a:gs>
                    <a:gs pos="79000">
                      <a:srgbClr val="33CCCC">
                        <a:tint val="52000"/>
                        <a:satMod val="300000"/>
                      </a:srgbClr>
                    </a:gs>
                    <a:gs pos="100000">
                      <a:srgbClr val="33CCCC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атематики и окружающего</a:t>
            </a:r>
          </a:p>
          <a:p>
            <a:pPr algn="ctr"/>
            <a:r>
              <a:rPr lang="ru-RU" sz="5400" b="1" dirty="0" smtClean="0">
                <a:ln w="10541" cmpd="sng">
                  <a:solidFill>
                    <a:srgbClr val="33CCCC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33CCCC">
                        <a:tint val="40000"/>
                        <a:satMod val="250000"/>
                      </a:srgbClr>
                    </a:gs>
                    <a:gs pos="9000">
                      <a:srgbClr val="33CCCC">
                        <a:tint val="52000"/>
                        <a:satMod val="300000"/>
                      </a:srgbClr>
                    </a:gs>
                    <a:gs pos="50000">
                      <a:srgbClr val="33CCCC">
                        <a:shade val="20000"/>
                        <a:satMod val="300000"/>
                      </a:srgbClr>
                    </a:gs>
                    <a:gs pos="79000">
                      <a:srgbClr val="33CCCC">
                        <a:tint val="52000"/>
                        <a:satMod val="300000"/>
                      </a:srgbClr>
                    </a:gs>
                    <a:gs pos="100000">
                      <a:srgbClr val="33CCCC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мира «Великая война и </a:t>
            </a:r>
            <a:r>
              <a:rPr lang="ru-RU" sz="5400" b="1" dirty="0">
                <a:ln w="10541" cmpd="sng">
                  <a:solidFill>
                    <a:srgbClr val="33CCCC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33CCCC">
                        <a:tint val="40000"/>
                        <a:satMod val="250000"/>
                      </a:srgbClr>
                    </a:gs>
                    <a:gs pos="9000">
                      <a:srgbClr val="33CCCC">
                        <a:tint val="52000"/>
                        <a:satMod val="300000"/>
                      </a:srgbClr>
                    </a:gs>
                    <a:gs pos="50000">
                      <a:srgbClr val="33CCCC">
                        <a:shade val="20000"/>
                        <a:satMod val="300000"/>
                      </a:srgbClr>
                    </a:gs>
                    <a:gs pos="79000">
                      <a:srgbClr val="33CCCC">
                        <a:tint val="52000"/>
                        <a:satMod val="300000"/>
                      </a:srgbClr>
                    </a:gs>
                    <a:gs pos="100000">
                      <a:srgbClr val="33CCCC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В</a:t>
            </a:r>
            <a:r>
              <a:rPr lang="ru-RU" sz="5400" b="1" dirty="0" smtClean="0">
                <a:ln w="10541" cmpd="sng">
                  <a:solidFill>
                    <a:srgbClr val="33CCCC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33CCCC">
                        <a:tint val="40000"/>
                        <a:satMod val="250000"/>
                      </a:srgbClr>
                    </a:gs>
                    <a:gs pos="9000">
                      <a:srgbClr val="33CCCC">
                        <a:tint val="52000"/>
                        <a:satMod val="300000"/>
                      </a:srgbClr>
                    </a:gs>
                    <a:gs pos="50000">
                      <a:srgbClr val="33CCCC">
                        <a:shade val="20000"/>
                        <a:satMod val="300000"/>
                      </a:srgbClr>
                    </a:gs>
                    <a:gs pos="79000">
                      <a:srgbClr val="33CCCC">
                        <a:tint val="52000"/>
                        <a:satMod val="300000"/>
                      </a:srgbClr>
                    </a:gs>
                    <a:gs pos="100000">
                      <a:srgbClr val="33CCCC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еликая</a:t>
            </a:r>
          </a:p>
          <a:p>
            <a:pPr algn="ctr"/>
            <a:r>
              <a:rPr lang="ru-RU" sz="5400" b="1" dirty="0" smtClean="0">
                <a:ln w="10541" cmpd="sng">
                  <a:solidFill>
                    <a:srgbClr val="33CCCC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33CCCC">
                        <a:tint val="40000"/>
                        <a:satMod val="250000"/>
                      </a:srgbClr>
                    </a:gs>
                    <a:gs pos="9000">
                      <a:srgbClr val="33CCCC">
                        <a:tint val="52000"/>
                        <a:satMod val="300000"/>
                      </a:srgbClr>
                    </a:gs>
                    <a:gs pos="50000">
                      <a:srgbClr val="33CCCC">
                        <a:shade val="20000"/>
                        <a:satMod val="300000"/>
                      </a:srgbClr>
                    </a:gs>
                    <a:gs pos="79000">
                      <a:srgbClr val="33CCCC">
                        <a:tint val="52000"/>
                        <a:satMod val="300000"/>
                      </a:srgbClr>
                    </a:gs>
                    <a:gs pos="100000">
                      <a:srgbClr val="33CCCC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Победа в фактах и</a:t>
            </a:r>
          </a:p>
          <a:p>
            <a:pPr algn="ctr"/>
            <a:r>
              <a:rPr lang="ru-RU" sz="5400" b="1" dirty="0" smtClean="0">
                <a:ln w="10541" cmpd="sng">
                  <a:solidFill>
                    <a:srgbClr val="33CCCC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33CCCC">
                        <a:tint val="40000"/>
                        <a:satMod val="250000"/>
                      </a:srgbClr>
                    </a:gs>
                    <a:gs pos="9000">
                      <a:srgbClr val="33CCCC">
                        <a:tint val="52000"/>
                        <a:satMod val="300000"/>
                      </a:srgbClr>
                    </a:gs>
                    <a:gs pos="50000">
                      <a:srgbClr val="33CCCC">
                        <a:shade val="20000"/>
                        <a:satMod val="300000"/>
                      </a:srgbClr>
                    </a:gs>
                    <a:gs pos="79000">
                      <a:srgbClr val="33CCCC">
                        <a:tint val="52000"/>
                        <a:satMod val="300000"/>
                      </a:srgbClr>
                    </a:gs>
                    <a:gs pos="100000">
                      <a:srgbClr val="33CCCC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цифрах».</a:t>
            </a:r>
            <a:endParaRPr lang="ru-RU" sz="5400" b="1" dirty="0">
              <a:ln w="10541" cmpd="sng">
                <a:solidFill>
                  <a:srgbClr val="33CCCC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33CCCC">
                      <a:tint val="40000"/>
                      <a:satMod val="250000"/>
                    </a:srgbClr>
                  </a:gs>
                  <a:gs pos="9000">
                    <a:srgbClr val="33CCCC">
                      <a:tint val="52000"/>
                      <a:satMod val="300000"/>
                    </a:srgbClr>
                  </a:gs>
                  <a:gs pos="50000">
                    <a:srgbClr val="33CCCC">
                      <a:shade val="20000"/>
                      <a:satMod val="300000"/>
                    </a:srgbClr>
                  </a:gs>
                  <a:gs pos="79000">
                    <a:srgbClr val="33CCCC">
                      <a:tint val="52000"/>
                      <a:satMod val="300000"/>
                    </a:srgbClr>
                  </a:gs>
                  <a:gs pos="100000">
                    <a:srgbClr val="33CCCC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82314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5275"/>
            <a:ext cx="9144000" cy="745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615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433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4340" name="Picture 2" descr="G:\война\брест\medium_7f9df656ba7bf9d5a669a61493eee8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891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676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741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7412" name="Picture 2" descr="G:\война\москва\97859771002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9144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113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843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8436" name="Picture 2" descr="G:\война\москва\par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561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9144000" cy="683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928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0483" name="Picture 2" descr="G:\война\москва\0_e5db_53c758a0_XL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196452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856984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79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9418" y="332656"/>
            <a:ext cx="895707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«Велика Россия, а отступать</a:t>
            </a:r>
          </a:p>
          <a:p>
            <a:pPr algn="ctr"/>
            <a:r>
              <a:rPr lang="ru-RU" sz="5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</a:t>
            </a:r>
            <a:r>
              <a:rPr lang="ru-RU" sz="54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екуда! Позади- Москва!»</a:t>
            </a:r>
            <a:endParaRPr lang="ru-RU" sz="5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332678"/>
            <a:ext cx="7770440" cy="41926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287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254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274" name="Picture 2" descr="C:\Users\Светлана\Desktop\бодрум 2011\фото\Саша на уроке\IMG_38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606068"/>
            <a:ext cx="4355976" cy="32669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Светлана\Desktop\бодрум 2011\фото\2 а\открытые уроки\DSC_00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1008"/>
            <a:ext cx="4572000" cy="33348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15616" y="332656"/>
            <a:ext cx="7488832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5400" b="1" dirty="0" smtClean="0">
                <a:ln w="11430"/>
                <a:gradFill>
                  <a:gsLst>
                    <a:gs pos="0">
                      <a:srgbClr val="00B300">
                        <a:tint val="90000"/>
                        <a:satMod val="120000"/>
                      </a:srgbClr>
                    </a:gs>
                    <a:gs pos="25000">
                      <a:srgbClr val="00B300">
                        <a:tint val="93000"/>
                        <a:satMod val="120000"/>
                      </a:srgbClr>
                    </a:gs>
                    <a:gs pos="50000">
                      <a:srgbClr val="00B300">
                        <a:shade val="89000"/>
                        <a:satMod val="110000"/>
                      </a:srgbClr>
                    </a:gs>
                    <a:gs pos="75000">
                      <a:srgbClr val="00B300">
                        <a:tint val="93000"/>
                        <a:satMod val="120000"/>
                      </a:srgbClr>
                    </a:gs>
                    <a:gs pos="100000">
                      <a:srgbClr val="00B300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Школа- это детская страна, где много света и тепла, </a:t>
            </a:r>
            <a:r>
              <a:rPr lang="ru-RU" sz="5400" b="1" dirty="0">
                <a:ln w="11430"/>
                <a:gradFill>
                  <a:gsLst>
                    <a:gs pos="0">
                      <a:srgbClr val="00B300">
                        <a:tint val="90000"/>
                        <a:satMod val="120000"/>
                      </a:srgbClr>
                    </a:gs>
                    <a:gs pos="25000">
                      <a:srgbClr val="00B300">
                        <a:tint val="93000"/>
                        <a:satMod val="120000"/>
                      </a:srgbClr>
                    </a:gs>
                    <a:gs pos="50000">
                      <a:srgbClr val="00B300">
                        <a:shade val="89000"/>
                        <a:satMod val="110000"/>
                      </a:srgbClr>
                    </a:gs>
                    <a:gs pos="75000">
                      <a:srgbClr val="00B300">
                        <a:tint val="93000"/>
                        <a:satMod val="120000"/>
                      </a:srgbClr>
                    </a:gs>
                    <a:gs pos="100000">
                      <a:srgbClr val="00B300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г</a:t>
            </a:r>
            <a:r>
              <a:rPr lang="ru-RU" sz="5400" b="1" dirty="0" smtClean="0">
                <a:ln w="11430"/>
                <a:gradFill>
                  <a:gsLst>
                    <a:gs pos="0">
                      <a:srgbClr val="00B300">
                        <a:tint val="90000"/>
                        <a:satMod val="120000"/>
                      </a:srgbClr>
                    </a:gs>
                    <a:gs pos="25000">
                      <a:srgbClr val="00B300">
                        <a:tint val="93000"/>
                        <a:satMod val="120000"/>
                      </a:srgbClr>
                    </a:gs>
                    <a:gs pos="50000">
                      <a:srgbClr val="00B300">
                        <a:shade val="89000"/>
                        <a:satMod val="110000"/>
                      </a:srgbClr>
                    </a:gs>
                    <a:gs pos="75000">
                      <a:srgbClr val="00B300">
                        <a:tint val="93000"/>
                        <a:satMod val="120000"/>
                      </a:srgbClr>
                    </a:gs>
                    <a:gs pos="100000">
                      <a:srgbClr val="00B300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де много счастья и добра.</a:t>
            </a:r>
            <a:endParaRPr lang="ru-RU" sz="5400" b="1" dirty="0">
              <a:ln w="11430"/>
              <a:gradFill>
                <a:gsLst>
                  <a:gs pos="0">
                    <a:srgbClr val="00B300">
                      <a:tint val="90000"/>
                      <a:satMod val="120000"/>
                    </a:srgbClr>
                  </a:gs>
                  <a:gs pos="25000">
                    <a:srgbClr val="00B300">
                      <a:tint val="93000"/>
                      <a:satMod val="120000"/>
                    </a:srgbClr>
                  </a:gs>
                  <a:gs pos="50000">
                    <a:srgbClr val="00B300">
                      <a:shade val="89000"/>
                      <a:satMod val="110000"/>
                    </a:srgbClr>
                  </a:gs>
                  <a:gs pos="75000">
                    <a:srgbClr val="00B300">
                      <a:tint val="93000"/>
                      <a:satMod val="120000"/>
                    </a:srgbClr>
                  </a:gs>
                  <a:gs pos="100000">
                    <a:srgbClr val="00B300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8793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" y="-297000"/>
            <a:ext cx="9114258" cy="7154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6365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247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99FF"/>
            </a:gs>
            <a:gs pos="100000">
              <a:srgbClr val="6666F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685800" y="2971800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8800" smtClean="0">
                <a:solidFill>
                  <a:srgbClr val="993300"/>
                </a:solidFill>
                <a:latin typeface="Book Antiqua" pitchFamily="18" charset="0"/>
              </a:rPr>
              <a:t>Города-герои</a:t>
            </a:r>
          </a:p>
        </p:txBody>
      </p:sp>
      <p:sp>
        <p:nvSpPr>
          <p:cNvPr id="9220" name="WordArt 4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609600" y="4267200"/>
            <a:ext cx="1333500" cy="7429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kern="10" smtClean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/>
                  </a:outerShdw>
                </a:effectLst>
                <a:latin typeface="Impact"/>
              </a:rPr>
              <a:t>Москва</a:t>
            </a:r>
          </a:p>
        </p:txBody>
      </p:sp>
      <p:sp>
        <p:nvSpPr>
          <p:cNvPr id="9221" name="WordArt 5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3429000" y="1752600"/>
            <a:ext cx="1933575" cy="7429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kern="10" smtClean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/>
                  </a:outerShdw>
                </a:effectLst>
                <a:latin typeface="Impact"/>
              </a:rPr>
              <a:t>Ленинград</a:t>
            </a:r>
          </a:p>
        </p:txBody>
      </p:sp>
      <p:sp>
        <p:nvSpPr>
          <p:cNvPr id="9222" name="WordArt 6">
            <a:hlinkClick r:id="rId4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6172200" y="1676400"/>
            <a:ext cx="1838325" cy="7429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kern="10" smtClean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/>
                  </a:outerShdw>
                </a:effectLst>
                <a:latin typeface="Impact"/>
              </a:rPr>
              <a:t>Волгоград</a:t>
            </a:r>
          </a:p>
        </p:txBody>
      </p:sp>
      <p:sp>
        <p:nvSpPr>
          <p:cNvPr id="9223" name="WordArt 7">
            <a:hlinkClick r:id="rId5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7010400" y="457200"/>
            <a:ext cx="1152525" cy="7429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kern="1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/>
                  </a:outerShdw>
                </a:effectLst>
                <a:latin typeface="Impact"/>
              </a:rPr>
              <a:t>Минск</a:t>
            </a:r>
          </a:p>
        </p:txBody>
      </p:sp>
      <p:sp>
        <p:nvSpPr>
          <p:cNvPr id="9224" name="WordArt 8">
            <a:hlinkClick r:id="rId5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5867400" y="4267200"/>
            <a:ext cx="866775" cy="7429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kern="10" smtClean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/>
                  </a:outerShdw>
                </a:effectLst>
                <a:latin typeface="Impact"/>
              </a:rPr>
              <a:t>Киев</a:t>
            </a:r>
          </a:p>
        </p:txBody>
      </p:sp>
      <p:sp>
        <p:nvSpPr>
          <p:cNvPr id="9225" name="WordArt 9">
            <a:hlinkClick r:id="rId6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838200" y="1676400"/>
            <a:ext cx="1295400" cy="8382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kern="1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/>
                  </a:outerShdw>
                </a:effectLst>
                <a:latin typeface="Impact"/>
              </a:rPr>
              <a:t>Одесса</a:t>
            </a:r>
          </a:p>
        </p:txBody>
      </p:sp>
      <p:sp>
        <p:nvSpPr>
          <p:cNvPr id="9226" name="WordArt 10">
            <a:hlinkClick r:id="rId7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457200" y="609600"/>
            <a:ext cx="2305050" cy="7429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7606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kern="10" smtClean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/>
                  </a:outerShdw>
                </a:effectLst>
                <a:latin typeface="Impact"/>
              </a:rPr>
              <a:t>Севастополь</a:t>
            </a:r>
          </a:p>
        </p:txBody>
      </p:sp>
      <p:sp>
        <p:nvSpPr>
          <p:cNvPr id="9227" name="WordArt 11">
            <a:hlinkClick r:id="rId8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533400" y="5486400"/>
            <a:ext cx="2886075" cy="8413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kern="10" smtClean="0">
                <a:ln w="9525">
                  <a:solidFill>
                    <a:srgbClr val="66FF33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/>
                  </a:outerShdw>
                </a:effectLst>
                <a:latin typeface="Impact"/>
              </a:rPr>
              <a:t>Новороссийск</a:t>
            </a:r>
          </a:p>
        </p:txBody>
      </p:sp>
      <p:sp>
        <p:nvSpPr>
          <p:cNvPr id="9228" name="WordArt 12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7391400" y="5181600"/>
            <a:ext cx="1057275" cy="7429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kern="10" smtClean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/>
                  </a:outerShdw>
                </a:effectLst>
                <a:latin typeface="Impact"/>
              </a:rPr>
              <a:t>Керчь</a:t>
            </a:r>
          </a:p>
        </p:txBody>
      </p:sp>
      <p:sp>
        <p:nvSpPr>
          <p:cNvPr id="9229" name="WordArt 13">
            <a:hlinkClick r:id="rId8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7772400" y="3810000"/>
            <a:ext cx="809625" cy="7429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kern="1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/>
                  </a:outerShdw>
                </a:effectLst>
                <a:latin typeface="Impact"/>
              </a:rPr>
              <a:t>Тула</a:t>
            </a:r>
          </a:p>
        </p:txBody>
      </p:sp>
      <p:sp>
        <p:nvSpPr>
          <p:cNvPr id="9230" name="WordArt 14">
            <a:hlinkClick r:id="rId8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2971800" y="4343400"/>
            <a:ext cx="1781175" cy="7429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kern="1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/>
                  </a:outerShdw>
                </a:effectLst>
                <a:latin typeface="Impact"/>
              </a:rPr>
              <a:t>Смоленск</a:t>
            </a:r>
          </a:p>
        </p:txBody>
      </p:sp>
      <p:sp>
        <p:nvSpPr>
          <p:cNvPr id="9231" name="WordArt 15">
            <a:hlinkClick r:id="rId9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4343400" y="457200"/>
            <a:ext cx="1019175" cy="7429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9745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kern="10" smtClean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/>
                  </a:outerShdw>
                </a:effectLst>
                <a:latin typeface="Impact"/>
              </a:rPr>
              <a:t>Брест</a:t>
            </a:r>
          </a:p>
        </p:txBody>
      </p:sp>
      <p:sp>
        <p:nvSpPr>
          <p:cNvPr id="9232" name="WordArt 16">
            <a:hlinkClick r:id="rId10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4343400" y="5562600"/>
            <a:ext cx="1800225" cy="7429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kern="1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/>
                  </a:outerShdw>
                </a:effectLst>
                <a:latin typeface="Impact"/>
              </a:rPr>
              <a:t>Мурманск</a:t>
            </a:r>
          </a:p>
        </p:txBody>
      </p:sp>
    </p:spTree>
    <p:extLst>
      <p:ext uri="{BB962C8B-B14F-4D97-AF65-F5344CB8AC3E}">
        <p14:creationId xmlns:p14="http://schemas.microsoft.com/office/powerpoint/2010/main" val="1055755122"/>
      </p:ext>
    </p:extLst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3" presetID="1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0" presetID="1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37" presetID="1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4" presetID="1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51" presetID="1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58" presetID="1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65" presetID="1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8500"/>
                            </p:stCondLst>
                            <p:childTnLst>
                              <p:par>
                                <p:cTn id="72" presetID="1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0500"/>
                            </p:stCondLst>
                            <p:childTnLst>
                              <p:par>
                                <p:cTn id="79" presetID="1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2500"/>
                            </p:stCondLst>
                            <p:childTnLst>
                              <p:par>
                                <p:cTn id="86" presetID="1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24500"/>
                            </p:stCondLst>
                            <p:childTnLst>
                              <p:par>
                                <p:cTn id="93" presetID="1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 autoUpdateAnimBg="0"/>
      <p:bldP spid="9220" grpId="0" animBg="1"/>
      <p:bldP spid="9221" grpId="0" animBg="1"/>
      <p:bldP spid="9222" grpId="0" animBg="1"/>
      <p:bldP spid="9223" grpId="0" animBg="1"/>
      <p:bldP spid="9224" grpId="0" animBg="1"/>
      <p:bldP spid="9225" grpId="0" animBg="1"/>
      <p:bldP spid="9226" grpId="0" animBg="1"/>
      <p:bldP spid="9227" grpId="0" animBg="1"/>
      <p:bldP spid="9228" grpId="0" animBg="1"/>
      <p:bldP spid="9229" grpId="0" animBg="1"/>
      <p:bldP spid="9230" grpId="0" animBg="1"/>
      <p:bldP spid="9231" grpId="0" animBg="1"/>
      <p:bldP spid="923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584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5844" name="Picture 2" descr="G:\война\Сталинград\aeD052YN1X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232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4301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3012" name="Picture 2" descr="G:\война\Сталинград\699993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109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998" y="0"/>
            <a:ext cx="920699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800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9889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Светлана\Pictures\герб школы\IMG_39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683522"/>
            <a:ext cx="5400600" cy="39152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188641"/>
            <a:ext cx="8784977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an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Кадетский корпус </a:t>
            </a:r>
          </a:p>
          <a:p>
            <a:pPr algn="ctr"/>
            <a:r>
              <a:rPr lang="ru-RU" sz="5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</a:t>
            </a:r>
            <a:r>
              <a:rPr lang="ru-RU" sz="54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амяти Героев</a:t>
            </a:r>
          </a:p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Сталинградской битвы</a:t>
            </a:r>
            <a:endParaRPr lang="ru-RU" sz="54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1950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а 1 из 13893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306730"/>
            <a:ext cx="4706823" cy="4574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артинка 9 из 13893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823" y="0"/>
            <a:ext cx="4460438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Картинка 13 из 13893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955" y="3717032"/>
            <a:ext cx="4422045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Картинка 13 из 14329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47"/>
            <a:ext cx="4755826" cy="356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Песни_о_войне_-_Эхдороги_(MusVid.net)_ (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2400" y="5949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56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3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9600" dirty="0" smtClean="0"/>
              <a:t>Ленинград</a:t>
            </a:r>
            <a:endParaRPr lang="ru-RU" sz="9600" dirty="0"/>
          </a:p>
        </p:txBody>
      </p:sp>
    </p:spTree>
    <p:extLst>
      <p:ext uri="{BB962C8B-B14F-4D97-AF65-F5344CB8AC3E}">
        <p14:creationId xmlns:p14="http://schemas.microsoft.com/office/powerpoint/2010/main" val="42308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9564" y="476673"/>
            <a:ext cx="7984878" cy="280831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Bottom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rgbClr val="00B300">
                        <a:tint val="90000"/>
                        <a:satMod val="120000"/>
                      </a:srgbClr>
                    </a:gs>
                    <a:gs pos="25000">
                      <a:srgbClr val="00B300">
                        <a:tint val="93000"/>
                        <a:satMod val="120000"/>
                      </a:srgbClr>
                    </a:gs>
                    <a:gs pos="50000">
                      <a:srgbClr val="00B300">
                        <a:shade val="89000"/>
                        <a:satMod val="110000"/>
                      </a:srgbClr>
                    </a:gs>
                    <a:gs pos="75000">
                      <a:srgbClr val="00B300">
                        <a:tint val="93000"/>
                        <a:satMod val="120000"/>
                      </a:srgbClr>
                    </a:gs>
                    <a:gs pos="100000">
                      <a:srgbClr val="00B300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«Чему бы ты не научился,</a:t>
            </a:r>
          </a:p>
          <a:p>
            <a:pPr algn="ctr"/>
            <a:r>
              <a:rPr lang="ru-RU" sz="5400" b="1" dirty="0">
                <a:ln w="11430"/>
                <a:gradFill>
                  <a:gsLst>
                    <a:gs pos="0">
                      <a:srgbClr val="00B300">
                        <a:tint val="90000"/>
                        <a:satMod val="120000"/>
                      </a:srgbClr>
                    </a:gs>
                    <a:gs pos="25000">
                      <a:srgbClr val="00B300">
                        <a:tint val="93000"/>
                        <a:satMod val="120000"/>
                      </a:srgbClr>
                    </a:gs>
                    <a:gs pos="50000">
                      <a:srgbClr val="00B300">
                        <a:shade val="89000"/>
                        <a:satMod val="110000"/>
                      </a:srgbClr>
                    </a:gs>
                    <a:gs pos="75000">
                      <a:srgbClr val="00B300">
                        <a:tint val="93000"/>
                        <a:satMod val="120000"/>
                      </a:srgbClr>
                    </a:gs>
                    <a:gs pos="100000">
                      <a:srgbClr val="00B300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т</a:t>
            </a:r>
            <a:r>
              <a:rPr lang="ru-RU" sz="5400" b="1" dirty="0" smtClean="0">
                <a:ln w="11430"/>
                <a:gradFill>
                  <a:gsLst>
                    <a:gs pos="0">
                      <a:srgbClr val="00B300">
                        <a:tint val="90000"/>
                        <a:satMod val="120000"/>
                      </a:srgbClr>
                    </a:gs>
                    <a:gs pos="25000">
                      <a:srgbClr val="00B300">
                        <a:tint val="93000"/>
                        <a:satMod val="120000"/>
                      </a:srgbClr>
                    </a:gs>
                    <a:gs pos="50000">
                      <a:srgbClr val="00B300">
                        <a:shade val="89000"/>
                        <a:satMod val="110000"/>
                      </a:srgbClr>
                    </a:gs>
                    <a:gs pos="75000">
                      <a:srgbClr val="00B300">
                        <a:tint val="93000"/>
                        <a:satMod val="120000"/>
                      </a:srgbClr>
                    </a:gs>
                    <a:gs pos="100000">
                      <a:srgbClr val="00B300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ы учишься для себя»</a:t>
            </a:r>
          </a:p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rgbClr val="00B300">
                        <a:tint val="90000"/>
                        <a:satMod val="120000"/>
                      </a:srgbClr>
                    </a:gs>
                    <a:gs pos="25000">
                      <a:srgbClr val="00B300">
                        <a:tint val="93000"/>
                        <a:satMod val="120000"/>
                      </a:srgbClr>
                    </a:gs>
                    <a:gs pos="50000">
                      <a:srgbClr val="00B300">
                        <a:shade val="89000"/>
                        <a:satMod val="110000"/>
                      </a:srgbClr>
                    </a:gs>
                    <a:gs pos="75000">
                      <a:srgbClr val="00B300">
                        <a:tint val="93000"/>
                        <a:satMod val="120000"/>
                      </a:srgbClr>
                    </a:gs>
                    <a:gs pos="100000">
                      <a:srgbClr val="00B300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Гай </a:t>
            </a:r>
            <a:r>
              <a:rPr lang="ru-RU" sz="5400" b="1" dirty="0" err="1" smtClean="0">
                <a:ln w="11430"/>
                <a:gradFill>
                  <a:gsLst>
                    <a:gs pos="0">
                      <a:srgbClr val="00B300">
                        <a:tint val="90000"/>
                        <a:satMod val="120000"/>
                      </a:srgbClr>
                    </a:gs>
                    <a:gs pos="25000">
                      <a:srgbClr val="00B300">
                        <a:tint val="93000"/>
                        <a:satMod val="120000"/>
                      </a:srgbClr>
                    </a:gs>
                    <a:gs pos="50000">
                      <a:srgbClr val="00B300">
                        <a:shade val="89000"/>
                        <a:satMod val="110000"/>
                      </a:srgbClr>
                    </a:gs>
                    <a:gs pos="75000">
                      <a:srgbClr val="00B300">
                        <a:tint val="93000"/>
                        <a:satMod val="120000"/>
                      </a:srgbClr>
                    </a:gs>
                    <a:gs pos="100000">
                      <a:srgbClr val="00B300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Петроний</a:t>
            </a:r>
            <a:endParaRPr lang="ru-RU" sz="5400" b="1" dirty="0">
              <a:ln w="11430"/>
              <a:gradFill>
                <a:gsLst>
                  <a:gs pos="0">
                    <a:srgbClr val="00B300">
                      <a:tint val="90000"/>
                      <a:satMod val="120000"/>
                    </a:srgbClr>
                  </a:gs>
                  <a:gs pos="25000">
                    <a:srgbClr val="00B300">
                      <a:tint val="93000"/>
                      <a:satMod val="120000"/>
                    </a:srgbClr>
                  </a:gs>
                  <a:gs pos="50000">
                    <a:srgbClr val="00B300">
                      <a:shade val="89000"/>
                      <a:satMod val="110000"/>
                    </a:srgbClr>
                  </a:gs>
                  <a:gs pos="75000">
                    <a:srgbClr val="00B300">
                      <a:tint val="93000"/>
                      <a:satMod val="120000"/>
                    </a:srgbClr>
                  </a:gs>
                  <a:gs pos="100000">
                    <a:srgbClr val="00B300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27" name="Picture 3" descr="C:\Users\Светлана\Desktop\бодрум 2011\фото\2 а\открытые уроки\DSC_00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60968"/>
            <a:ext cx="4248472" cy="3365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Светлана\Desktop\бодрум 2011\фото\2 а\открытые уроки\DSC_01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5" y="3306542"/>
            <a:ext cx="4036747" cy="3319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548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457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4580" name="Picture 2" descr="G:\война\блокада\09054233bc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6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674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765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7652" name="Picture 3" descr="G:\война\блокада\0_3df7_13b69472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033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5023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4608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6084" name="Picture 2" descr="G:\война\Курск\kurskay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48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4710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7108" name="Picture 3" descr="G:\война\Курск\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0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594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4813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8132" name="Picture 2" descr="G:\война\Курск\0_13214_c58497f2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524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204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547" name="WordArt 3"/>
          <p:cNvSpPr>
            <a:spLocks noChangeArrowheads="1" noChangeShapeType="1" noTextEdit="1"/>
          </p:cNvSpPr>
          <p:nvPr/>
        </p:nvSpPr>
        <p:spPr bwMode="auto">
          <a:xfrm>
            <a:off x="755650" y="404813"/>
            <a:ext cx="4321175" cy="14398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kern="10" smtClean="0">
                <a:ln w="381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9 мая</a:t>
            </a:r>
          </a:p>
        </p:txBody>
      </p:sp>
      <p:sp>
        <p:nvSpPr>
          <p:cNvPr id="108548" name="WordArt 4"/>
          <p:cNvSpPr>
            <a:spLocks noChangeArrowheads="1" noChangeShapeType="1" noTextEdit="1"/>
          </p:cNvSpPr>
          <p:nvPr/>
        </p:nvSpPr>
        <p:spPr bwMode="auto">
          <a:xfrm>
            <a:off x="2447925" y="5013325"/>
            <a:ext cx="6516688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kern="10" smtClean="0">
                <a:ln w="381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1945 года</a:t>
            </a:r>
          </a:p>
        </p:txBody>
      </p:sp>
      <p:pic>
        <p:nvPicPr>
          <p:cNvPr id="108549" name="День Победы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553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550" name="WordArt 6"/>
          <p:cNvSpPr>
            <a:spLocks noChangeArrowheads="1" noChangeShapeType="1" noTextEdit="1"/>
          </p:cNvSpPr>
          <p:nvPr/>
        </p:nvSpPr>
        <p:spPr bwMode="auto">
          <a:xfrm>
            <a:off x="755650" y="404813"/>
            <a:ext cx="4321175" cy="14398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kern="10" smtClean="0">
                <a:ln w="381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9 мая</a:t>
            </a:r>
          </a:p>
        </p:txBody>
      </p:sp>
      <p:pic>
        <p:nvPicPr>
          <p:cNvPr id="2" name="lev_leshenko_-_den_pobediand33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605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5898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085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85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85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3">
                <p:cTn id="2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8549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209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8547" grpId="0" animBg="1"/>
      <p:bldP spid="108548" grpId="0" animBg="1"/>
      <p:bldP spid="10855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b="1" dirty="0" smtClean="0"/>
              <a:t>       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684213" y="1844675"/>
          <a:ext cx="7343776" cy="37925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5944"/>
                <a:gridCol w="1835944"/>
                <a:gridCol w="1835944"/>
                <a:gridCol w="1835944"/>
              </a:tblGrid>
              <a:tr h="940726">
                <a:tc>
                  <a:txBody>
                    <a:bodyPr/>
                    <a:lstStyle/>
                    <a:p>
                      <a:pPr algn="ctr"/>
                      <a:r>
                        <a:rPr lang="ru-RU" sz="4800" dirty="0" smtClean="0"/>
                        <a:t>413</a:t>
                      </a:r>
                      <a:endParaRPr lang="en-US" sz="4800" dirty="0"/>
                    </a:p>
                  </a:txBody>
                  <a:tcPr marL="91427" marR="91427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dirty="0" smtClean="0"/>
                        <a:t>218</a:t>
                      </a:r>
                      <a:endParaRPr lang="en-US" sz="4800" dirty="0"/>
                    </a:p>
                  </a:txBody>
                  <a:tcPr marL="91427" marR="91427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dirty="0" smtClean="0"/>
                        <a:t>474</a:t>
                      </a:r>
                      <a:endParaRPr lang="en-US" sz="4800" dirty="0"/>
                    </a:p>
                  </a:txBody>
                  <a:tcPr marL="91427" marR="91427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dirty="0" smtClean="0"/>
                        <a:t>567</a:t>
                      </a:r>
                      <a:endParaRPr lang="en-US" sz="4800" dirty="0"/>
                    </a:p>
                  </a:txBody>
                  <a:tcPr marL="91427" marR="91427" marT="45728" marB="45728"/>
                </a:tc>
              </a:tr>
              <a:tr h="970359">
                <a:tc>
                  <a:txBody>
                    <a:bodyPr/>
                    <a:lstStyle/>
                    <a:p>
                      <a:pPr algn="ctr"/>
                      <a:r>
                        <a:rPr lang="ru-RU" sz="4800" dirty="0" smtClean="0"/>
                        <a:t>569</a:t>
                      </a:r>
                      <a:endParaRPr lang="en-US" sz="4800" dirty="0"/>
                    </a:p>
                  </a:txBody>
                  <a:tcPr marL="91427" marR="91427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dirty="0" smtClean="0"/>
                        <a:t>374</a:t>
                      </a:r>
                      <a:endParaRPr lang="en-US" sz="4800" dirty="0"/>
                    </a:p>
                  </a:txBody>
                  <a:tcPr marL="91427" marR="91427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dirty="0" smtClean="0"/>
                        <a:t>630</a:t>
                      </a:r>
                      <a:endParaRPr lang="en-US" sz="4800" dirty="0"/>
                    </a:p>
                  </a:txBody>
                  <a:tcPr marL="91427" marR="91427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dirty="0" smtClean="0"/>
                        <a:t>979</a:t>
                      </a:r>
                      <a:endParaRPr lang="en-US" sz="4800" dirty="0"/>
                    </a:p>
                  </a:txBody>
                  <a:tcPr marL="91427" marR="91427" marT="45728" marB="45728"/>
                </a:tc>
              </a:tr>
              <a:tr h="940726">
                <a:tc>
                  <a:txBody>
                    <a:bodyPr/>
                    <a:lstStyle/>
                    <a:p>
                      <a:pPr algn="ctr"/>
                      <a:r>
                        <a:rPr lang="ru-RU" sz="4800" dirty="0" smtClean="0"/>
                        <a:t>195</a:t>
                      </a:r>
                      <a:endParaRPr lang="en-US" sz="4800" dirty="0"/>
                    </a:p>
                  </a:txBody>
                  <a:tcPr marL="91427" marR="91427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dirty="0" smtClean="0"/>
                        <a:t>0</a:t>
                      </a:r>
                      <a:endParaRPr lang="en-US" sz="4800" dirty="0"/>
                    </a:p>
                  </a:txBody>
                  <a:tcPr marL="91427" marR="91427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dirty="0" smtClean="0"/>
                        <a:t>256</a:t>
                      </a:r>
                      <a:endParaRPr lang="en-US" sz="4800" dirty="0"/>
                    </a:p>
                  </a:txBody>
                  <a:tcPr marL="91427" marR="91427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dirty="0" smtClean="0"/>
                        <a:t>349</a:t>
                      </a:r>
                      <a:endParaRPr lang="en-US" sz="4800" dirty="0"/>
                    </a:p>
                  </a:txBody>
                  <a:tcPr marL="91427" marR="91427" marT="45728" marB="45728"/>
                </a:tc>
              </a:tr>
              <a:tr h="940726">
                <a:tc>
                  <a:txBody>
                    <a:bodyPr/>
                    <a:lstStyle/>
                    <a:p>
                      <a:pPr algn="ctr"/>
                      <a:r>
                        <a:rPr lang="ru-RU" sz="4800" dirty="0" smtClean="0"/>
                        <a:t>221</a:t>
                      </a:r>
                      <a:endParaRPr lang="en-US" sz="4800" dirty="0"/>
                    </a:p>
                  </a:txBody>
                  <a:tcPr marL="91427" marR="91427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dirty="0" smtClean="0"/>
                        <a:t>26</a:t>
                      </a:r>
                      <a:endParaRPr lang="en-US" sz="4800" dirty="0"/>
                    </a:p>
                  </a:txBody>
                  <a:tcPr marL="91427" marR="91427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dirty="0" smtClean="0"/>
                        <a:t>282</a:t>
                      </a:r>
                      <a:endParaRPr lang="en-US" sz="4800" dirty="0"/>
                    </a:p>
                  </a:txBody>
                  <a:tcPr marL="91427" marR="91427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dirty="0" smtClean="0"/>
                        <a:t>375</a:t>
                      </a:r>
                      <a:endParaRPr lang="en-US" sz="4800" dirty="0"/>
                    </a:p>
                  </a:txBody>
                  <a:tcPr marL="91427" marR="91427" marT="45728" marB="45728"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972585" y="476673"/>
            <a:ext cx="7198830" cy="100811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  <a:scene3d>
              <a:camera prst="perspectiveBelow"/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dirty="0" smtClean="0">
                <a:ln w="0"/>
                <a:gradFill flip="none">
                  <a:gsLst>
                    <a:gs pos="0">
                      <a:srgbClr val="4E67C8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E67C8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E67C8">
                        <a:shade val="65000"/>
                        <a:satMod val="130000"/>
                      </a:srgbClr>
                    </a:gs>
                    <a:gs pos="92000">
                      <a:srgbClr val="4E67C8">
                        <a:shade val="50000"/>
                        <a:satMod val="120000"/>
                      </a:srgbClr>
                    </a:gs>
                    <a:gs pos="100000">
                      <a:srgbClr val="4E67C8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Магический квадрат</a:t>
            </a:r>
            <a:endParaRPr lang="ru-RU" sz="5400" b="1" cap="all" dirty="0">
              <a:ln w="0"/>
              <a:gradFill flip="none">
                <a:gsLst>
                  <a:gs pos="0">
                    <a:srgbClr val="4E67C8">
                      <a:tint val="75000"/>
                      <a:shade val="75000"/>
                      <a:satMod val="170000"/>
                    </a:srgbClr>
                  </a:gs>
                  <a:gs pos="49000">
                    <a:srgbClr val="4E67C8">
                      <a:tint val="88000"/>
                      <a:shade val="65000"/>
                      <a:satMod val="172000"/>
                    </a:srgbClr>
                  </a:gs>
                  <a:gs pos="50000">
                    <a:srgbClr val="4E67C8">
                      <a:shade val="65000"/>
                      <a:satMod val="130000"/>
                    </a:srgbClr>
                  </a:gs>
                  <a:gs pos="92000">
                    <a:srgbClr val="4E67C8">
                      <a:shade val="50000"/>
                      <a:satMod val="120000"/>
                    </a:srgbClr>
                  </a:gs>
                  <a:gs pos="100000">
                    <a:srgbClr val="4E67C8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3686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z="9600" b="0" i="0" u="none" strike="noStrike" kern="0" cap="none" spc="0" normalizeH="0" baseline="0" noProof="0" dirty="0" smtClean="0">
                <a:ln>
                  <a:noFill/>
                </a:ln>
                <a:solidFill>
                  <a:srgbClr val="DBBD7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/>
                <a:cs typeface="+mj-cs"/>
              </a:rPr>
              <a:t>1418 дней</a:t>
            </a:r>
            <a:endParaRPr lang="ru-RU" dirty="0" smtClean="0"/>
          </a:p>
        </p:txBody>
      </p:sp>
      <p:pic>
        <p:nvPicPr>
          <p:cNvPr id="6" name="Picture 2" descr="G:\война\победа\s5543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979712" y="1621397"/>
            <a:ext cx="5040560" cy="52366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47724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pPr>
              <a:buFontTx/>
              <a:buNone/>
            </a:pPr>
            <a:endParaRPr lang="ru-RU"/>
          </a:p>
        </p:txBody>
      </p:sp>
      <p:pic>
        <p:nvPicPr>
          <p:cNvPr id="55300" name="Picture 4" descr="8348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1333500"/>
            <a:ext cx="9525000" cy="952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1" name="Picture 5" descr="8348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1333500"/>
            <a:ext cx="9525000" cy="952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2" name="Picture 6" descr="8348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1333500"/>
            <a:ext cx="9525000" cy="952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03" name="WordArt 7"/>
          <p:cNvSpPr>
            <a:spLocks noChangeArrowheads="1" noChangeShapeType="1" noTextEdit="1"/>
          </p:cNvSpPr>
          <p:nvPr/>
        </p:nvSpPr>
        <p:spPr bwMode="auto">
          <a:xfrm>
            <a:off x="611188" y="404813"/>
            <a:ext cx="5761037" cy="11620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kern="10" smtClean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Погибло</a:t>
            </a:r>
          </a:p>
        </p:txBody>
      </p:sp>
      <p:sp>
        <p:nvSpPr>
          <p:cNvPr id="55304" name="WordArt 8"/>
          <p:cNvSpPr>
            <a:spLocks noChangeArrowheads="1" noChangeShapeType="1" noTextEdit="1"/>
          </p:cNvSpPr>
          <p:nvPr/>
        </p:nvSpPr>
        <p:spPr bwMode="auto">
          <a:xfrm>
            <a:off x="0" y="1844675"/>
            <a:ext cx="8604250" cy="25209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kern="10" smtClean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00FFFF"/>
                    </a:gs>
                    <a:gs pos="100000">
                      <a:srgbClr val="0000FF"/>
                    </a:gs>
                  </a:gsLst>
                  <a:path path="rect">
                    <a:fillToRect l="50000" t="50000" r="50000" b="50000"/>
                  </a:path>
                </a:gradFill>
                <a:latin typeface="Impact"/>
              </a:rPr>
              <a:t>27 000 000 </a:t>
            </a:r>
          </a:p>
        </p:txBody>
      </p:sp>
      <p:sp>
        <p:nvSpPr>
          <p:cNvPr id="55305" name="WordArt 9"/>
          <p:cNvSpPr>
            <a:spLocks noChangeArrowheads="1" noChangeShapeType="1" noTextEdit="1"/>
          </p:cNvSpPr>
          <p:nvPr/>
        </p:nvSpPr>
        <p:spPr bwMode="auto">
          <a:xfrm>
            <a:off x="1258888" y="5013325"/>
            <a:ext cx="6121400" cy="12350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kern="10" smtClean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человек</a:t>
            </a:r>
          </a:p>
        </p:txBody>
      </p:sp>
    </p:spTree>
    <p:extLst>
      <p:ext uri="{BB962C8B-B14F-4D97-AF65-F5344CB8AC3E}">
        <p14:creationId xmlns:p14="http://schemas.microsoft.com/office/powerpoint/2010/main" val="37795751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5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5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5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55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3" grpId="0" animBg="1"/>
      <p:bldP spid="55304" grpId="0" animBg="1"/>
      <p:bldP spid="5530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Светлана\Desktop\бодрум 2011\фото\Илья на уроке\IMG_38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27" y="116632"/>
            <a:ext cx="2322257" cy="30963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Светлана\Desktop\бодрум 2011\фото\Илья на уроке\IMG_38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752" y="764704"/>
            <a:ext cx="2782399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Светлана\Desktop\бодрум 2011\фото\Илья на уроке\IMG_386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717033"/>
            <a:ext cx="4148558" cy="30054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Светлана\Desktop\бодрум 2011\фото\Саша на уроке\IMG_38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922" y="116632"/>
            <a:ext cx="3096344" cy="3213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Светлана\Desktop\бодрум 2011\фото\Саша на уроке\IMG_382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46" y="3717032"/>
            <a:ext cx="3688005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533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58" y="-26736"/>
            <a:ext cx="9151558" cy="6884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28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Прямоугольник 1"/>
          <p:cNvSpPr>
            <a:spLocks noChangeArrowheads="1"/>
          </p:cNvSpPr>
          <p:nvPr/>
        </p:nvSpPr>
        <p:spPr bwMode="auto">
          <a:xfrm>
            <a:off x="2286000" y="260350"/>
            <a:ext cx="4949825" cy="698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smtClean="0">
                <a:solidFill>
                  <a:prstClr val="black"/>
                </a:solidFill>
                <a:latin typeface="Arial" pitchFamily="34" charset="0"/>
              </a:rPr>
              <a:t>Сегодня я узнал…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smtClean="0">
                <a:solidFill>
                  <a:prstClr val="black"/>
                </a:solidFill>
                <a:latin typeface="Arial" pitchFamily="34" charset="0"/>
              </a:rPr>
              <a:t>Было интересно…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smtClean="0">
                <a:solidFill>
                  <a:prstClr val="black"/>
                </a:solidFill>
                <a:latin typeface="Arial" pitchFamily="34" charset="0"/>
              </a:rPr>
              <a:t>Было трудно…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smtClean="0">
                <a:solidFill>
                  <a:prstClr val="black"/>
                </a:solidFill>
                <a:latin typeface="Arial" pitchFamily="34" charset="0"/>
              </a:rPr>
              <a:t>Я выполнял задания…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smtClean="0">
                <a:solidFill>
                  <a:prstClr val="black"/>
                </a:solidFill>
                <a:latin typeface="Arial" pitchFamily="34" charset="0"/>
              </a:rPr>
              <a:t>Я понял, что…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smtClean="0">
                <a:solidFill>
                  <a:prstClr val="black"/>
                </a:solidFill>
                <a:latin typeface="Arial" pitchFamily="34" charset="0"/>
              </a:rPr>
              <a:t>Теперь я могу…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smtClean="0">
                <a:solidFill>
                  <a:prstClr val="black"/>
                </a:solidFill>
                <a:latin typeface="Arial" pitchFamily="34" charset="0"/>
              </a:rPr>
              <a:t>Я почувствовал, что…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smtClean="0">
                <a:solidFill>
                  <a:prstClr val="black"/>
                </a:solidFill>
                <a:latin typeface="Arial" pitchFamily="34" charset="0"/>
              </a:rPr>
              <a:t>Я приобрел…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smtClean="0">
                <a:solidFill>
                  <a:prstClr val="black"/>
                </a:solidFill>
                <a:latin typeface="Arial" pitchFamily="34" charset="0"/>
              </a:rPr>
              <a:t>Я научился…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smtClean="0">
                <a:solidFill>
                  <a:prstClr val="black"/>
                </a:solidFill>
                <a:latin typeface="Arial" pitchFamily="34" charset="0"/>
              </a:rPr>
              <a:t>У меня получилось …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smtClean="0">
                <a:solidFill>
                  <a:prstClr val="black"/>
                </a:solidFill>
                <a:latin typeface="Arial" pitchFamily="34" charset="0"/>
              </a:rPr>
              <a:t>Я смог…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smtClean="0">
                <a:solidFill>
                  <a:prstClr val="black"/>
                </a:solidFill>
                <a:latin typeface="Arial" pitchFamily="34" charset="0"/>
              </a:rPr>
              <a:t>Я попробую…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smtClean="0">
                <a:solidFill>
                  <a:prstClr val="black"/>
                </a:solidFill>
                <a:latin typeface="Arial" pitchFamily="34" charset="0"/>
              </a:rPr>
              <a:t>Меня удивило…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smtClean="0">
                <a:solidFill>
                  <a:prstClr val="black"/>
                </a:solidFill>
                <a:latin typeface="Arial" pitchFamily="34" charset="0"/>
              </a:rPr>
              <a:t>Урок дал мне для жизни…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smtClean="0">
                <a:solidFill>
                  <a:prstClr val="black"/>
                </a:solidFill>
                <a:latin typeface="Arial" pitchFamily="34" charset="0"/>
              </a:rPr>
              <a:t>Мне захотелось…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800" smtClean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544109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23960" y="332657"/>
            <a:ext cx="6296084" cy="158417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/>
            </a:prstTxWarp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>
                  <a:prstDash val="solid"/>
                </a:ln>
                <a:gradFill rotWithShape="1">
                  <a:gsLst>
                    <a:gs pos="0">
                      <a:srgbClr val="DADADA">
                        <a:tint val="70000"/>
                        <a:satMod val="200000"/>
                      </a:srgbClr>
                    </a:gs>
                    <a:gs pos="40000">
                      <a:srgbClr val="DADADA">
                        <a:tint val="90000"/>
                        <a:satMod val="130000"/>
                      </a:srgbClr>
                    </a:gs>
                    <a:gs pos="50000">
                      <a:srgbClr val="DADADA">
                        <a:tint val="90000"/>
                        <a:satMod val="130000"/>
                      </a:srgbClr>
                    </a:gs>
                    <a:gs pos="68000">
                      <a:srgbClr val="DADADA">
                        <a:tint val="90000"/>
                        <a:satMod val="130000"/>
                      </a:srgbClr>
                    </a:gs>
                    <a:gs pos="100000">
                      <a:srgbClr val="DADADA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DADADA">
                      <a:tint val="80000"/>
                      <a:satMod val="250000"/>
                      <a:alpha val="45000"/>
                    </a:srgbClr>
                  </a:outerShdw>
                </a:effectLst>
              </a:rPr>
              <a:t>Домашнее задание:</a:t>
            </a:r>
            <a:endParaRPr lang="ru-RU" sz="5400" b="1" dirty="0">
              <a:ln>
                <a:prstDash val="solid"/>
              </a:ln>
              <a:gradFill rotWithShape="1">
                <a:gsLst>
                  <a:gs pos="0">
                    <a:srgbClr val="DADADA">
                      <a:tint val="70000"/>
                      <a:satMod val="200000"/>
                    </a:srgbClr>
                  </a:gs>
                  <a:gs pos="40000">
                    <a:srgbClr val="DADADA">
                      <a:tint val="90000"/>
                      <a:satMod val="130000"/>
                    </a:srgbClr>
                  </a:gs>
                  <a:gs pos="50000">
                    <a:srgbClr val="DADADA">
                      <a:tint val="90000"/>
                      <a:satMod val="130000"/>
                    </a:srgbClr>
                  </a:gs>
                  <a:gs pos="68000">
                    <a:srgbClr val="DADADA">
                      <a:tint val="90000"/>
                      <a:satMod val="130000"/>
                    </a:srgbClr>
                  </a:gs>
                  <a:gs pos="100000">
                    <a:srgbClr val="DADADA">
                      <a:tint val="70000"/>
                      <a:satMod val="200000"/>
                    </a:srgbClr>
                  </a:gs>
                </a:gsLst>
                <a:lin ang="5400000"/>
              </a:gradFill>
              <a:effectLst>
                <a:outerShdw blurRad="88000" dist="50800" dir="5040000" algn="tl">
                  <a:srgbClr val="DADADA">
                    <a:tint val="80000"/>
                    <a:satMod val="250000"/>
                    <a:alpha val="45000"/>
                  </a:srgbClr>
                </a:outerShdw>
              </a:effectLst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 idx="4294967295"/>
          </p:nvPr>
        </p:nvSpPr>
        <p:spPr>
          <a:xfrm>
            <a:off x="827584" y="1772816"/>
            <a:ext cx="7772400" cy="2826491"/>
          </a:xfrm>
        </p:spPr>
        <p:txBody>
          <a:bodyPr/>
          <a:lstStyle/>
          <a:p>
            <a:r>
              <a:rPr lang="ru-RU" dirty="0" smtClean="0"/>
              <a:t>         </a:t>
            </a:r>
            <a:r>
              <a:rPr lang="ru-RU" dirty="0"/>
              <a:t>У</a:t>
            </a:r>
            <a:r>
              <a:rPr lang="ru-RU" dirty="0" smtClean="0"/>
              <a:t>знать интересные цифры и факты из истории  ВОВ. </a:t>
            </a:r>
            <a:r>
              <a:rPr lang="ru-RU" dirty="0"/>
              <a:t>Получишь информацию – составь задачу </a:t>
            </a:r>
            <a:r>
              <a:rPr lang="ru-RU" dirty="0" smtClean="0"/>
              <a:t>новую или примеры.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915566"/>
            <a:ext cx="1450454" cy="1813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504824"/>
            <a:ext cx="2877469" cy="2129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578088"/>
            <a:ext cx="1644774" cy="1774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69645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" y="1316040"/>
            <a:ext cx="2232248" cy="27969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46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642962"/>
            <a:ext cx="3322340" cy="33223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46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404600"/>
            <a:ext cx="2587419" cy="26034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63688" y="188641"/>
            <a:ext cx="5750784" cy="122413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Up">
              <a:avLst/>
            </a:prstTxWarp>
            <a:spAutoFit/>
          </a:bodyPr>
          <a:lstStyle/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Спасибо за урок!</a:t>
            </a:r>
            <a:endParaRPr lang="ru-RU" sz="5400" b="1" dirty="0">
              <a:ln w="1905"/>
              <a:gradFill>
                <a:gsLst>
                  <a:gs pos="0">
                    <a:srgbClr val="F14124">
                      <a:shade val="20000"/>
                      <a:satMod val="200000"/>
                    </a:srgbClr>
                  </a:gs>
                  <a:gs pos="78000">
                    <a:srgbClr val="F14124">
                      <a:tint val="90000"/>
                      <a:shade val="89000"/>
                      <a:satMod val="220000"/>
                    </a:srgbClr>
                  </a:gs>
                  <a:gs pos="100000">
                    <a:srgbClr val="F1412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5466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5221452"/>
            <a:ext cx="1428750" cy="135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811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40048" y="2967335"/>
            <a:ext cx="7463903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dirty="0" smtClean="0">
                <a:ln/>
                <a:solidFill>
                  <a:srgbClr val="4E67C8"/>
                </a:solidFill>
                <a:effectLst>
                  <a:outerShdw blurRad="19685" dist="12700" dir="5400000" algn="tl" rotWithShape="0">
                    <a:srgbClr val="4E67C8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Великая война и </a:t>
            </a:r>
          </a:p>
          <a:p>
            <a:pPr algn="ctr"/>
            <a:r>
              <a:rPr lang="ru-RU" sz="5400" b="1" cap="all" dirty="0" smtClean="0">
                <a:ln/>
                <a:solidFill>
                  <a:srgbClr val="4E67C8"/>
                </a:solidFill>
                <a:effectLst>
                  <a:outerShdw blurRad="19685" dist="12700" dir="5400000" algn="tl" rotWithShape="0">
                    <a:srgbClr val="4E67C8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Великая победа в</a:t>
            </a:r>
          </a:p>
          <a:p>
            <a:pPr algn="ctr"/>
            <a:r>
              <a:rPr lang="ru-RU" sz="5400" b="1" cap="all" dirty="0" smtClean="0">
                <a:ln/>
                <a:solidFill>
                  <a:srgbClr val="4E67C8"/>
                </a:solidFill>
                <a:effectLst>
                  <a:outerShdw blurRad="19685" dist="12700" dir="5400000" algn="tl" rotWithShape="0">
                    <a:srgbClr val="4E67C8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Фактах и цифрах.</a:t>
            </a:r>
          </a:p>
          <a:p>
            <a:pPr algn="ctr"/>
            <a:endParaRPr lang="ru-RU" sz="5400" b="1" cap="all" dirty="0">
              <a:ln/>
              <a:solidFill>
                <a:srgbClr val="4E67C8"/>
              </a:solidFill>
              <a:effectLst>
                <a:outerShdw blurRad="19685" dist="12700" dir="5400000" algn="tl" rotWithShape="0">
                  <a:srgbClr val="4E67C8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3" y="66727"/>
            <a:ext cx="5976664" cy="27843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4187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476673"/>
            <a:ext cx="8534806" cy="381642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Учебные задачи:</a:t>
            </a:r>
          </a:p>
          <a:p>
            <a:pPr marL="685800" indent="-685800" algn="ctr">
              <a:buFontTx/>
              <a:buChar char="-"/>
            </a:pPr>
            <a:r>
              <a:rPr lang="ru-RU" sz="54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Узнать…</a:t>
            </a: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-Применить знания…</a:t>
            </a:r>
            <a:endParaRPr lang="ru-RU" sz="5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172" name="Picture 4" descr="C:\Users\Светлана\Desktop\Новая папка (3)\мой урок символы россии\урок символы фото\Саша\IMG_38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1" y="4109272"/>
            <a:ext cx="3472949" cy="260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Светлана\Desktop\бодрум 2011\фото\2 а\открытые уроки\DSC_01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129870"/>
            <a:ext cx="3802201" cy="258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245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7548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2170906"/>
          </a:xfrm>
        </p:spPr>
        <p:txBody>
          <a:bodyPr/>
          <a:lstStyle/>
          <a:p>
            <a:pPr marL="484632" indent="0" algn="ctr" eaLnBrk="1" fontAlgn="auto" hangingPunct="1">
              <a:spcAft>
                <a:spcPts val="0"/>
              </a:spcAft>
              <a:defRPr/>
            </a:pPr>
            <a:r>
              <a:rPr lang="ru-RU" sz="5200" b="1" dirty="0" smtClean="0">
                <a:solidFill>
                  <a:srgbClr val="FF0000"/>
                </a:solidFill>
              </a:rPr>
              <a:t>22 июня 1941 год  </a:t>
            </a:r>
            <a:br>
              <a:rPr lang="ru-RU" sz="5200" b="1" dirty="0" smtClean="0">
                <a:solidFill>
                  <a:srgbClr val="FF0000"/>
                </a:solidFill>
              </a:rPr>
            </a:br>
            <a:r>
              <a:rPr lang="ru-RU" sz="5200" b="1" dirty="0" smtClean="0">
                <a:solidFill>
                  <a:srgbClr val="FF0000"/>
                </a:solidFill>
              </a:rPr>
              <a:t>утро 4 часа</a:t>
            </a:r>
            <a:endParaRPr lang="ru-RU" sz="5200" b="1" dirty="0">
              <a:solidFill>
                <a:srgbClr val="FF0000"/>
              </a:solidFill>
            </a:endParaRPr>
          </a:p>
        </p:txBody>
      </p:sp>
      <p:pic>
        <p:nvPicPr>
          <p:cNvPr id="10243" name="Содержимое 7" descr="0016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2438400"/>
            <a:ext cx="7631113" cy="3700463"/>
          </a:xfrm>
        </p:spPr>
      </p:pic>
    </p:spTree>
    <p:extLst>
      <p:ext uri="{BB962C8B-B14F-4D97-AF65-F5344CB8AC3E}">
        <p14:creationId xmlns:p14="http://schemas.microsoft.com/office/powerpoint/2010/main" val="1130867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2" descr="G:\война\Сталинград\post-2-12324404802696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0063"/>
          </a:xfrm>
          <a:noFill/>
        </p:spPr>
      </p:pic>
    </p:spTree>
    <p:extLst>
      <p:ext uri="{BB962C8B-B14F-4D97-AF65-F5344CB8AC3E}">
        <p14:creationId xmlns:p14="http://schemas.microsoft.com/office/powerpoint/2010/main" val="60914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3_Океан">
  <a:themeElements>
    <a:clrScheme name="Океан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Океан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Океан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5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6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3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4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7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8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9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Яркая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218</Words>
  <Application>Microsoft Office PowerPoint</Application>
  <PresentationFormat>Экран (4:3)</PresentationFormat>
  <Paragraphs>80</Paragraphs>
  <Slides>43</Slides>
  <Notes>1</Notes>
  <HiddenSlides>0</HiddenSlides>
  <MMClips>3</MMClips>
  <ScaleCrop>false</ScaleCrop>
  <HeadingPairs>
    <vt:vector size="4" baseType="variant">
      <vt:variant>
        <vt:lpstr>Тема</vt:lpstr>
      </vt:variant>
      <vt:variant>
        <vt:i4>18</vt:i4>
      </vt:variant>
      <vt:variant>
        <vt:lpstr>Заголовки слайдов</vt:lpstr>
      </vt:variant>
      <vt:variant>
        <vt:i4>43</vt:i4>
      </vt:variant>
    </vt:vector>
  </HeadingPairs>
  <TitlesOfParts>
    <vt:vector size="61" baseType="lpstr">
      <vt:lpstr>3_Океан</vt:lpstr>
      <vt:lpstr>4_Воздушный поток</vt:lpstr>
      <vt:lpstr>3_Воздушный поток</vt:lpstr>
      <vt:lpstr>1_Тема Office</vt:lpstr>
      <vt:lpstr>Воздушный поток</vt:lpstr>
      <vt:lpstr>Яркая</vt:lpstr>
      <vt:lpstr>1_Воздушный поток</vt:lpstr>
      <vt:lpstr>2_Воздушный поток</vt:lpstr>
      <vt:lpstr>2_Тема Office</vt:lpstr>
      <vt:lpstr>5_Воздушный поток</vt:lpstr>
      <vt:lpstr>6_Воздушный поток</vt:lpstr>
      <vt:lpstr>Оформление по умолчанию</vt:lpstr>
      <vt:lpstr>3_Волна</vt:lpstr>
      <vt:lpstr>4_Оформление по умолчанию</vt:lpstr>
      <vt:lpstr>7_Воздушный поток</vt:lpstr>
      <vt:lpstr>Открытая</vt:lpstr>
      <vt:lpstr>8_Воздушный поток</vt:lpstr>
      <vt:lpstr>9_Воздушный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22 июня 1941 год   утро 4 часа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Ленинград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</vt:lpstr>
      <vt:lpstr>1418 дней</vt:lpstr>
      <vt:lpstr>Презентация PowerPoint</vt:lpstr>
      <vt:lpstr>Презентация PowerPoint</vt:lpstr>
      <vt:lpstr>Презентация PowerPoint</vt:lpstr>
      <vt:lpstr>         Узнать интересные цифры и факты из истории  ВОВ. Получишь информацию – составь задачу новую или примеры.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Светлана</dc:creator>
  <cp:lastModifiedBy>Светлана</cp:lastModifiedBy>
  <cp:revision>4</cp:revision>
  <dcterms:created xsi:type="dcterms:W3CDTF">2013-01-02T16:22:36Z</dcterms:created>
  <dcterms:modified xsi:type="dcterms:W3CDTF">2013-01-02T17:06:08Z</dcterms:modified>
</cp:coreProperties>
</file>