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57" r:id="rId3"/>
    <p:sldId id="258" r:id="rId4"/>
    <p:sldId id="259" r:id="rId5"/>
    <p:sldId id="278" r:id="rId6"/>
    <p:sldId id="280" r:id="rId7"/>
    <p:sldId id="279" r:id="rId8"/>
    <p:sldId id="274" r:id="rId9"/>
    <p:sldId id="292" r:id="rId10"/>
    <p:sldId id="284" r:id="rId11"/>
    <p:sldId id="293" r:id="rId12"/>
    <p:sldId id="294" r:id="rId13"/>
    <p:sldId id="295" r:id="rId14"/>
    <p:sldId id="288" r:id="rId15"/>
    <p:sldId id="291" r:id="rId16"/>
    <p:sldId id="289" r:id="rId17"/>
    <p:sldId id="290" r:id="rId18"/>
    <p:sldId id="296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975D-DE95-4943-BE33-2BBE5E32235E}" type="datetimeFigureOut">
              <a:rPr lang="ru-RU" smtClean="0"/>
              <a:pPr/>
              <a:t>18.05.2013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5FF-692A-4302-9EA5-C79DDBFA4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975D-DE95-4943-BE33-2BBE5E32235E}" type="datetimeFigureOut">
              <a:rPr lang="ru-RU" smtClean="0"/>
              <a:pPr/>
              <a:t>18.05.2013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5FF-692A-4302-9EA5-C79DDBFA4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975D-DE95-4943-BE33-2BBE5E32235E}" type="datetimeFigureOut">
              <a:rPr lang="ru-RU" smtClean="0"/>
              <a:pPr/>
              <a:t>18.05.2013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5FF-692A-4302-9EA5-C79DDBFA4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975D-DE95-4943-BE33-2BBE5E32235E}" type="datetimeFigureOut">
              <a:rPr lang="ru-RU" smtClean="0"/>
              <a:pPr/>
              <a:t>18.05.2013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5FF-692A-4302-9EA5-C79DDBFA4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975D-DE95-4943-BE33-2BBE5E32235E}" type="datetimeFigureOut">
              <a:rPr lang="ru-RU" smtClean="0"/>
              <a:pPr/>
              <a:t>18.05.2013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5FF-692A-4302-9EA5-C79DDBFA4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975D-DE95-4943-BE33-2BBE5E32235E}" type="datetimeFigureOut">
              <a:rPr lang="ru-RU" smtClean="0"/>
              <a:pPr/>
              <a:t>18.05.2013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5FF-692A-4302-9EA5-C79DDBFA4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975D-DE95-4943-BE33-2BBE5E32235E}" type="datetimeFigureOut">
              <a:rPr lang="ru-RU" smtClean="0"/>
              <a:pPr/>
              <a:t>18.05.2013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5FF-692A-4302-9EA5-C79DDBFA4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975D-DE95-4943-BE33-2BBE5E32235E}" type="datetimeFigureOut">
              <a:rPr lang="ru-RU" smtClean="0"/>
              <a:pPr/>
              <a:t>18.05.2013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5FF-692A-4302-9EA5-C79DDBFA4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975D-DE95-4943-BE33-2BBE5E32235E}" type="datetimeFigureOut">
              <a:rPr lang="ru-RU" smtClean="0"/>
              <a:pPr/>
              <a:t>18.05.2013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5FF-692A-4302-9EA5-C79DDBFA4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975D-DE95-4943-BE33-2BBE5E32235E}" type="datetimeFigureOut">
              <a:rPr lang="ru-RU" smtClean="0"/>
              <a:pPr/>
              <a:t>18.05.2013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5FF-692A-4302-9EA5-C79DDBFA4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975D-DE95-4943-BE33-2BBE5E32235E}" type="datetimeFigureOut">
              <a:rPr lang="ru-RU" smtClean="0"/>
              <a:pPr/>
              <a:t>18.05.2013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55B5FF-692A-4302-9EA5-C79DDBFA49E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F3975D-DE95-4943-BE33-2BBE5E32235E}" type="datetimeFigureOut">
              <a:rPr lang="ru-RU" smtClean="0"/>
              <a:pPr/>
              <a:t>18.05.2013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55B5FF-692A-4302-9EA5-C79DDBFA49E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i-kirovsk.narod.ru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The Kola Land Wonders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ед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urmanskaya oblast 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357694"/>
            <a:ext cx="328614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лени плыву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4286256"/>
            <a:ext cx="350043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gon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14744" y="3929066"/>
            <a:ext cx="178595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лабирин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1785926"/>
            <a:ext cx="2357454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озеро Могильное 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71670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успенская церковь 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29388" y="1714488"/>
            <a:ext cx="2000264" cy="267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10" descr="лапландский заповед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864399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71538" y="621508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Lapland National Reserve</a:t>
            </a:r>
            <a:r>
              <a:rPr lang="ru-RU" b="1" dirty="0" smtClean="0"/>
              <a:t> – </a:t>
            </a:r>
            <a:r>
              <a:rPr lang="en-US" b="1" dirty="0" smtClean="0"/>
              <a:t>the Biggest in Europe</a:t>
            </a:r>
            <a:endParaRPr lang="ru-RU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Kola Land Wonders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грязевой вулкан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24" y="1285860"/>
            <a:ext cx="839011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642939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Mud Volcano in the Barents Sea</a:t>
            </a:r>
            <a:endParaRPr lang="ru-RU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Kola Land Wonders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АБСИ КНЦ РАН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357298"/>
            <a:ext cx="421484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Административный корпус ПАБСИ зимой">
            <a:hlinkClick r:id="rId3" tgtFrame="_blank" tooltip="&quot;Верховая езда в Хибинах&quot;"/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57298"/>
            <a:ext cx="428628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Kola Land Wonders</a:t>
            </a:r>
            <a:endParaRPr lang="ru-RU" sz="6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648866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Polar Alpine Botanic Garden - Institute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Kola Super Deep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льская сверхглубока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357298"/>
            <a:ext cx="4429124" cy="50720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кольская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1357298"/>
            <a:ext cx="4572000" cy="50720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643042" y="648866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Deepest Borehole in the World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еще петроглиф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50091" y="1071546"/>
            <a:ext cx="4493347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петроглиф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071546"/>
            <a:ext cx="414340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>
              <a:lnSpc>
                <a:spcPts val="6480"/>
              </a:lnSpc>
            </a:pP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Kola Land Wonders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642939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Ancient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Petroglyphs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Dated 2-3 Millennia BC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6000" b="1" smtClean="0">
                <a:solidFill>
                  <a:schemeClr val="bg2">
                    <a:lumMod val="10000"/>
                  </a:schemeClr>
                </a:solidFill>
              </a:rPr>
              <a:t>Lake Mogilnoe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Содержимое 5" descr="озеро Могильное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142984"/>
            <a:ext cx="850112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635795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Only Six-Layered Lake in the World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Kola Land Wonders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15" descr="успенская церковь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71463" y="1357298"/>
            <a:ext cx="4086223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14348" y="628652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The Assumption Church</a:t>
            </a:r>
            <a:endParaRPr lang="ru-RU" b="1" dirty="0"/>
          </a:p>
        </p:txBody>
      </p:sp>
      <p:pic>
        <p:nvPicPr>
          <p:cNvPr id="11" name="Содержимое 10" descr="успенская церковь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00562" y="1357298"/>
            <a:ext cx="441554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куйв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285860"/>
            <a:ext cx="435771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Kola Land Wonders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Содержимое 7" descr="куйва 2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285720" y="1285860"/>
            <a:ext cx="414340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6500834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Kuyva – Sacred Sami Rock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Making dialogues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429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Remember to:</a:t>
            </a:r>
            <a:endParaRPr lang="ru-RU" dirty="0" smtClean="0"/>
          </a:p>
          <a:p>
            <a:r>
              <a:rPr lang="en-US" b="1" dirty="0" smtClean="0"/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-make arrangements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-ask for your partner’s point of view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-give reasons for your choices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-be active in the conversation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-agree/ disagree with your partner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- take turns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-come to an agreement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You’ve got 2 minutes to prepare and 2 minutes to act out. Don’t forget to use the adjectives.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Wish You Good Luck!</a:t>
            </a:r>
            <a:endParaRPr lang="ru-RU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7200" b="1" dirty="0" smtClean="0"/>
              <a:t>Don’t forget: </a:t>
            </a:r>
          </a:p>
          <a:p>
            <a:pPr algn="r">
              <a:buNone/>
            </a:pPr>
            <a:r>
              <a:rPr lang="en-US" sz="7200" b="1" dirty="0" smtClean="0"/>
              <a:t>we have much more to see on the Kola Peninsula!</a:t>
            </a:r>
            <a:endParaRPr lang="ru-RU" sz="7200" b="1" dirty="0"/>
          </a:p>
        </p:txBody>
      </p:sp>
      <p:pic>
        <p:nvPicPr>
          <p:cNvPr id="6" name="Рисунок 5" descr="северное сияние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357298"/>
            <a:ext cx="235561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vior on waters in summe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71488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“Wonder”?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u="sng" dirty="0" smtClean="0">
                <a:latin typeface="Times New Roman" pitchFamily="18" charset="0"/>
                <a:cs typeface="Times New Roman" pitchFamily="18" charset="0"/>
              </a:rPr>
              <a:t>“Wonder”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is a thing or a person that makes you feel admiration mixed with surprise.</a:t>
            </a:r>
          </a:p>
        </p:txBody>
      </p:sp>
      <p:pic>
        <p:nvPicPr>
          <p:cNvPr id="5" name="Рисунок 4" descr="лавн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57128" y="3677412"/>
            <a:ext cx="2744028" cy="318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types of wonder do you know?</a:t>
            </a:r>
            <a:r>
              <a:rPr lang="en-US" sz="6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      </a:t>
            </a:r>
            <a:r>
              <a:rPr lang="en-US" sz="4800" b="1" dirty="0" smtClean="0"/>
              <a:t>     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Wonders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of engineering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Wonders of art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              					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Natural wonders     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			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Architectural wonders    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			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Tourist travel wonders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/>
          </a:p>
          <a:p>
            <a:endParaRPr lang="ru-RU" sz="4800" dirty="0"/>
          </a:p>
        </p:txBody>
      </p:sp>
      <p:pic>
        <p:nvPicPr>
          <p:cNvPr id="7" name="Рисунок 6" descr="успенская церковь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802"/>
            <a:ext cx="2857487" cy="4500594"/>
          </a:xfrm>
          <a:prstGeom prst="wedgeRectCallou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Kola Super Deep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льская сверхглубока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214422"/>
            <a:ext cx="4429124" cy="5500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кольская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1214422"/>
            <a:ext cx="4572000" cy="564357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узоменьские пески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643049"/>
            <a:ext cx="4286280" cy="465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кузоменьские пески 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1999" y="1643050"/>
            <a:ext cx="4245429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Kola Land Wonders</a:t>
            </a:r>
            <a:b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Kuzomen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Sand Desert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628652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 Sand Desert in Tundra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кузоменьские пески 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407196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Kola Land Wonders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кузоменьские пески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1142984"/>
            <a:ext cx="4333569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5984" y="621508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 Sand Desert in Tundra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андалакшский лабирин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4071966" cy="5000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лабиринт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214422"/>
            <a:ext cx="4114800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Kola Land Wonders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635795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Ancient Mazes Dated Back to 2-3 Millennia BC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расный закат над ледокол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8215370" cy="485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28662" y="621508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Lenin – the First Atomic Ice - breaker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Kola Land Wonders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Kola Land Wonders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the view on the Kola Gulf at nigh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285861"/>
            <a:ext cx="7929617" cy="464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8662" y="592933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Non – Freezing Kola Gulf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576</TotalTime>
  <Words>273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The Kola Land Wonders</vt:lpstr>
      <vt:lpstr>What Is “Wonder”?</vt:lpstr>
      <vt:lpstr>What types of wonder do you know? </vt:lpstr>
      <vt:lpstr>The Kola Super Deep</vt:lpstr>
      <vt:lpstr>The Kola Land Wonders The Kuzomen Sand Desert</vt:lpstr>
      <vt:lpstr>The Kola Land Wonders</vt:lpstr>
      <vt:lpstr>The Kola Land Wonders</vt:lpstr>
      <vt:lpstr>The Kola Land Wonders</vt:lpstr>
      <vt:lpstr>The Kola Land Wonders</vt:lpstr>
      <vt:lpstr>The Kola Land Wonders</vt:lpstr>
      <vt:lpstr>The Kola Land Wonders</vt:lpstr>
      <vt:lpstr>The Kola Land Wonders</vt:lpstr>
      <vt:lpstr>The Kola Super Deep</vt:lpstr>
      <vt:lpstr>The Kola Land Wonders</vt:lpstr>
      <vt:lpstr>Lake Mogilnoe</vt:lpstr>
      <vt:lpstr>The Kola Land Wonders</vt:lpstr>
      <vt:lpstr>The Kola Land Wonders</vt:lpstr>
      <vt:lpstr>Making dialogues</vt:lpstr>
      <vt:lpstr>Wish You Good Luck!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11th  form</dc:title>
  <dc:creator>User</dc:creator>
  <cp:lastModifiedBy>Tata</cp:lastModifiedBy>
  <cp:revision>94</cp:revision>
  <dcterms:created xsi:type="dcterms:W3CDTF">2011-04-16T17:50:33Z</dcterms:created>
  <dcterms:modified xsi:type="dcterms:W3CDTF">2013-05-18T17:55:57Z</dcterms:modified>
</cp:coreProperties>
</file>