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316" r:id="rId4"/>
    <p:sldId id="260" r:id="rId5"/>
    <p:sldId id="263" r:id="rId6"/>
    <p:sldId id="265" r:id="rId7"/>
    <p:sldId id="266" r:id="rId8"/>
    <p:sldId id="267" r:id="rId9"/>
    <p:sldId id="305" r:id="rId10"/>
    <p:sldId id="306" r:id="rId11"/>
    <p:sldId id="307" r:id="rId12"/>
    <p:sldId id="314" r:id="rId13"/>
    <p:sldId id="311" r:id="rId14"/>
    <p:sldId id="309" r:id="rId15"/>
    <p:sldId id="312" r:id="rId16"/>
    <p:sldId id="268" r:id="rId17"/>
    <p:sldId id="269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318" r:id="rId37"/>
    <p:sldId id="320" r:id="rId38"/>
    <p:sldId id="290" r:id="rId39"/>
    <p:sldId id="289" r:id="rId40"/>
    <p:sldId id="291" r:id="rId41"/>
    <p:sldId id="292" r:id="rId42"/>
    <p:sldId id="293" r:id="rId43"/>
    <p:sldId id="294" r:id="rId44"/>
    <p:sldId id="297" r:id="rId45"/>
    <p:sldId id="321" r:id="rId46"/>
    <p:sldId id="299" r:id="rId47"/>
    <p:sldId id="300" r:id="rId48"/>
    <p:sldId id="301" r:id="rId49"/>
    <p:sldId id="302" r:id="rId50"/>
    <p:sldId id="303" r:id="rId51"/>
    <p:sldId id="304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806" autoAdjust="0"/>
  </p:normalViewPr>
  <p:slideViewPr>
    <p:cSldViewPr>
      <p:cViewPr varScale="1">
        <p:scale>
          <a:sx n="98" d="100"/>
          <a:sy n="98" d="100"/>
        </p:scale>
        <p:origin x="-136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F0FF7-3946-4EB7-8990-44770C82E59D}" type="datetimeFigureOut">
              <a:rPr lang="ru-RU" smtClean="0"/>
              <a:pPr/>
              <a:t>12.11.2012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8ADC0-0F9C-4733-85C5-C6DB44B839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140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F0FF7-3946-4EB7-8990-44770C82E59D}" type="datetimeFigureOut">
              <a:rPr lang="ru-RU" smtClean="0"/>
              <a:pPr/>
              <a:t>12.11.2012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8ADC0-0F9C-4733-85C5-C6DB44B839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720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F0FF7-3946-4EB7-8990-44770C82E59D}" type="datetimeFigureOut">
              <a:rPr lang="ru-RU" smtClean="0"/>
              <a:pPr/>
              <a:t>12.11.2012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8ADC0-0F9C-4733-85C5-C6DB44B839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689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F0FF7-3946-4EB7-8990-44770C82E59D}" type="datetimeFigureOut">
              <a:rPr lang="ru-RU" smtClean="0"/>
              <a:pPr/>
              <a:t>12.11.2012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8ADC0-0F9C-4733-85C5-C6DB44B839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048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F0FF7-3946-4EB7-8990-44770C82E59D}" type="datetimeFigureOut">
              <a:rPr lang="ru-RU" smtClean="0"/>
              <a:pPr/>
              <a:t>12.11.2012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8ADC0-0F9C-4733-85C5-C6DB44B839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97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F0FF7-3946-4EB7-8990-44770C82E59D}" type="datetimeFigureOut">
              <a:rPr lang="ru-RU" smtClean="0"/>
              <a:pPr/>
              <a:t>12.11.2012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8ADC0-0F9C-4733-85C5-C6DB44B839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765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F0FF7-3946-4EB7-8990-44770C82E59D}" type="datetimeFigureOut">
              <a:rPr lang="ru-RU" smtClean="0"/>
              <a:pPr/>
              <a:t>12.11.2012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8ADC0-0F9C-4733-85C5-C6DB44B839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981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F0FF7-3946-4EB7-8990-44770C82E59D}" type="datetimeFigureOut">
              <a:rPr lang="ru-RU" smtClean="0"/>
              <a:pPr/>
              <a:t>12.11.2012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8ADC0-0F9C-4733-85C5-C6DB44B839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027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F0FF7-3946-4EB7-8990-44770C82E59D}" type="datetimeFigureOut">
              <a:rPr lang="ru-RU" smtClean="0"/>
              <a:pPr/>
              <a:t>12.11.2012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8ADC0-0F9C-4733-85C5-C6DB44B839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550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F0FF7-3946-4EB7-8990-44770C82E59D}" type="datetimeFigureOut">
              <a:rPr lang="ru-RU" smtClean="0"/>
              <a:pPr/>
              <a:t>12.11.2012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8ADC0-0F9C-4733-85C5-C6DB44B839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244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F0FF7-3946-4EB7-8990-44770C82E59D}" type="datetimeFigureOut">
              <a:rPr lang="ru-RU" smtClean="0"/>
              <a:pPr/>
              <a:t>12.11.2012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8ADC0-0F9C-4733-85C5-C6DB44B839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564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F0FF7-3946-4EB7-8990-44770C82E59D}" type="datetimeFigureOut">
              <a:rPr lang="ru-RU" smtClean="0"/>
              <a:pPr/>
              <a:t>12.11.2012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8ADC0-0F9C-4733-85C5-C6DB44B839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302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&#1042;&#1072;&#1083;&#1100;&#1089;%20&#1094;&#1074;&#1077;&#1090;&#1086;&#1074;.wmv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http://img0.liveinternet.ru/images/attach/c/0/48/137/48137400_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8929718" cy="1196752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МОУ «Днестровская средняя школа №1»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1472" y="2500306"/>
            <a:ext cx="8229600" cy="290037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b="1" i="1" dirty="0" smtClean="0">
                <a:solidFill>
                  <a:srgbClr val="FF0000"/>
                </a:solidFill>
              </a:rPr>
              <a:t>    </a:t>
            </a:r>
            <a:r>
              <a:rPr lang="ru-RU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Мастер – класс </a:t>
            </a:r>
          </a:p>
          <a:p>
            <a:pPr marL="0" indent="0" algn="ctr">
              <a:buNone/>
            </a:pPr>
            <a:r>
              <a:rPr lang="ru-RU" sz="4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Цветы</a:t>
            </a:r>
            <a:r>
              <a:rPr lang="ru-RU" sz="4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из  </a:t>
            </a:r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гофрированной</a:t>
            </a:r>
            <a:r>
              <a:rPr lang="ru-RU" sz="4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бумаги</a:t>
            </a:r>
            <a:r>
              <a:rPr lang="ru-RU" sz="4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4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66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12849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2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9486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0" y="0"/>
            <a:ext cx="9144700" cy="685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7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26571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</p:spPr>
      </p:pic>
    </p:spTree>
    <p:extLst>
      <p:ext uri="{BB962C8B-B14F-4D97-AF65-F5344CB8AC3E}">
        <p14:creationId xmlns:p14="http://schemas.microsoft.com/office/powerpoint/2010/main" val="286124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elesem.ru/images/stories/745/flowe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7647"/>
            <a:ext cx="9144000" cy="69056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670" y="2714620"/>
            <a:ext cx="5000660" cy="443454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960414"/>
          </a:xfr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effectLst>
            <a:softEdge rad="635000"/>
          </a:effectLst>
        </p:spPr>
        <p:txBody>
          <a:bodyPr>
            <a:normAutofit/>
          </a:bodyPr>
          <a:lstStyle/>
          <a:p>
            <a:r>
              <a:rPr lang="ru-RU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Цветы нам дарят настроенье,</a:t>
            </a:r>
            <a:br>
              <a:rPr lang="ru-RU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 пробуждают вдохновенье,</a:t>
            </a:r>
            <a:br>
              <a:rPr lang="ru-RU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Как символ чистой красоты,</a:t>
            </a:r>
            <a:br>
              <a:rPr lang="ru-RU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Ведь очень трудно без мечты</a:t>
            </a:r>
            <a:r>
              <a:rPr lang="ru-RU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58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-214346" y="4286256"/>
            <a:ext cx="2357454" cy="257174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923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731"/>
            <a:ext cx="9144000" cy="6858000"/>
          </a:xfrm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0" y="0"/>
            <a:ext cx="8229600" cy="31432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Бумага трех видов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Ножницы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Клей-карандаш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Шаблон листика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87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66514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14" y="0"/>
            <a:ext cx="6786610" cy="6906692"/>
          </a:xfrm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Самый зелёный город </a:t>
            </a:r>
            <a:b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ПМР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- 2012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9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2303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3306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</p:spPr>
      </p:pic>
    </p:spTree>
    <p:extLst>
      <p:ext uri="{BB962C8B-B14F-4D97-AF65-F5344CB8AC3E}">
        <p14:creationId xmlns:p14="http://schemas.microsoft.com/office/powerpoint/2010/main" val="224236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39025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399"/>
            <a:ext cx="9175198" cy="6881399"/>
          </a:xfrm>
        </p:spPr>
      </p:pic>
    </p:spTree>
    <p:extLst>
      <p:ext uri="{BB962C8B-B14F-4D97-AF65-F5344CB8AC3E}">
        <p14:creationId xmlns:p14="http://schemas.microsoft.com/office/powerpoint/2010/main" val="311535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3" y="0"/>
            <a:ext cx="9163454" cy="6872591"/>
          </a:xfrm>
        </p:spPr>
      </p:pic>
    </p:spTree>
    <p:extLst>
      <p:ext uri="{BB962C8B-B14F-4D97-AF65-F5344CB8AC3E}">
        <p14:creationId xmlns:p14="http://schemas.microsoft.com/office/powerpoint/2010/main" val="362937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9276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63358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3364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70687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964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86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975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344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"/>
            <a:ext cx="9144117" cy="6858088"/>
          </a:xfrm>
        </p:spPr>
      </p:pic>
    </p:spTree>
    <p:extLst>
      <p:ext uri="{BB962C8B-B14F-4D97-AF65-F5344CB8AC3E}">
        <p14:creationId xmlns:p14="http://schemas.microsoft.com/office/powerpoint/2010/main" val="165346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0215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08255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1"/>
          </a:xfrm>
        </p:spPr>
      </p:pic>
    </p:spTree>
    <p:extLst>
      <p:ext uri="{BB962C8B-B14F-4D97-AF65-F5344CB8AC3E}">
        <p14:creationId xmlns:p14="http://schemas.microsoft.com/office/powerpoint/2010/main" val="88637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4177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3300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8410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0793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1332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7044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1" y="-46597"/>
            <a:ext cx="9206130" cy="6904598"/>
          </a:xfrm>
        </p:spPr>
      </p:pic>
    </p:spTree>
    <p:extLst>
      <p:ext uri="{BB962C8B-B14F-4D97-AF65-F5344CB8AC3E}">
        <p14:creationId xmlns:p14="http://schemas.microsoft.com/office/powerpoint/2010/main" val="87992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8620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979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7399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63641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458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1061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1"/>
          </a:xfrm>
        </p:spPr>
      </p:pic>
    </p:spTree>
    <p:extLst>
      <p:ext uri="{BB962C8B-B14F-4D97-AF65-F5344CB8AC3E}">
        <p14:creationId xmlns:p14="http://schemas.microsoft.com/office/powerpoint/2010/main" val="71596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9630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0793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1332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08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19470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8149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50938" y="5934670"/>
            <a:ext cx="42023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3" action="ppaction://hlinkfile"/>
              </a:rPr>
              <a:t>Вальс цветов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78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im6-tub-ru.yandex.net/i?id=269654528-48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8074706">
            <a:off x="7273479" y="5072312"/>
            <a:ext cx="1600200" cy="142875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5" name="Picture 4" descr="http://im6-tub-ru.yandex.net/i?id=269654528-48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923062">
            <a:off x="682653" y="310571"/>
            <a:ext cx="1600200" cy="142875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  <a:latin typeface="Book Antiqua" pitchFamily="18" charset="0"/>
              </a:rPr>
              <a:t>Милые  коллеги!</a:t>
            </a:r>
            <a:endParaRPr lang="ru-RU" b="1" i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None/>
            </a:pPr>
            <a:r>
              <a:rPr lang="ru-RU" sz="3600" b="1" i="1" dirty="0">
                <a:solidFill>
                  <a:srgbClr val="006600"/>
                </a:solidFill>
                <a:latin typeface="Book Antiqua" pitchFamily="18" charset="0"/>
              </a:rPr>
              <a:t>Собирайте капли знаний, </a:t>
            </a:r>
          </a:p>
          <a:p>
            <a:pPr>
              <a:lnSpc>
                <a:spcPct val="90000"/>
              </a:lnSpc>
              <a:buNone/>
            </a:pPr>
            <a:r>
              <a:rPr lang="ru-RU" sz="3600" b="1" i="1" dirty="0">
                <a:solidFill>
                  <a:srgbClr val="006600"/>
                </a:solidFill>
                <a:latin typeface="Book Antiqua" pitchFamily="18" charset="0"/>
              </a:rPr>
              <a:t>Укрепляйтесь каплями терпения,</a:t>
            </a:r>
          </a:p>
          <a:p>
            <a:pPr>
              <a:lnSpc>
                <a:spcPct val="90000"/>
              </a:lnSpc>
              <a:buNone/>
            </a:pPr>
            <a:r>
              <a:rPr lang="ru-RU" sz="3600" b="1" i="1" dirty="0">
                <a:solidFill>
                  <a:srgbClr val="006600"/>
                </a:solidFill>
                <a:latin typeface="Book Antiqua" pitchFamily="18" charset="0"/>
              </a:rPr>
              <a:t>Дарите капли любви,</a:t>
            </a:r>
          </a:p>
          <a:p>
            <a:pPr>
              <a:lnSpc>
                <a:spcPct val="90000"/>
              </a:lnSpc>
              <a:buNone/>
            </a:pPr>
            <a:r>
              <a:rPr lang="ru-RU" sz="3600" b="1" i="1" dirty="0">
                <a:solidFill>
                  <a:srgbClr val="006600"/>
                </a:solidFill>
                <a:latin typeface="Book Antiqua" pitchFamily="18" charset="0"/>
              </a:rPr>
              <a:t>Ищите капли мудрости,</a:t>
            </a:r>
          </a:p>
          <a:p>
            <a:pPr>
              <a:lnSpc>
                <a:spcPct val="90000"/>
              </a:lnSpc>
              <a:buNone/>
            </a:pPr>
            <a:r>
              <a:rPr lang="ru-RU" sz="3600" b="1" i="1" dirty="0">
                <a:solidFill>
                  <a:srgbClr val="006600"/>
                </a:solidFill>
                <a:latin typeface="Book Antiqua" pitchFamily="18" charset="0"/>
              </a:rPr>
              <a:t>Ловите капли радости,</a:t>
            </a:r>
          </a:p>
          <a:p>
            <a:pPr>
              <a:lnSpc>
                <a:spcPct val="90000"/>
              </a:lnSpc>
              <a:buNone/>
            </a:pPr>
            <a:r>
              <a:rPr lang="ru-RU" sz="3600" b="1" i="1" dirty="0">
                <a:solidFill>
                  <a:srgbClr val="006600"/>
                </a:solidFill>
                <a:latin typeface="Book Antiqua" pitchFamily="18" charset="0"/>
              </a:rPr>
              <a:t>Храните капли надежды,</a:t>
            </a:r>
          </a:p>
          <a:p>
            <a:pPr>
              <a:lnSpc>
                <a:spcPct val="90000"/>
              </a:lnSpc>
              <a:buNone/>
            </a:pPr>
            <a:r>
              <a:rPr lang="ru-RU" sz="3600" b="1" i="1" dirty="0">
                <a:solidFill>
                  <a:srgbClr val="006600"/>
                </a:solidFill>
                <a:latin typeface="Book Antiqua" pitchFamily="18" charset="0"/>
              </a:rPr>
              <a:t>Пусть этих капель</a:t>
            </a:r>
          </a:p>
          <a:p>
            <a:pPr>
              <a:lnSpc>
                <a:spcPct val="90000"/>
              </a:lnSpc>
              <a:buNone/>
            </a:pPr>
            <a:r>
              <a:rPr lang="ru-RU" sz="3600" b="1" i="1" dirty="0">
                <a:solidFill>
                  <a:srgbClr val="006600"/>
                </a:solidFill>
                <a:latin typeface="Book Antiqua" pitchFamily="18" charset="0"/>
              </a:rPr>
              <a:t>Собираются реки и моря</a:t>
            </a:r>
          </a:p>
          <a:p>
            <a:pPr>
              <a:lnSpc>
                <a:spcPct val="90000"/>
              </a:lnSpc>
              <a:buNone/>
            </a:pPr>
            <a:r>
              <a:rPr lang="ru-RU" sz="3600" b="1" i="1" dirty="0">
                <a:solidFill>
                  <a:srgbClr val="006600"/>
                </a:solidFill>
                <a:latin typeface="Book Antiqua" pitchFamily="18" charset="0"/>
              </a:rPr>
              <a:t>Вашего душевного благополучия.</a:t>
            </a:r>
          </a:p>
          <a:p>
            <a:endParaRPr lang="ru-RU" dirty="0"/>
          </a:p>
        </p:txBody>
      </p:sp>
      <p:pic>
        <p:nvPicPr>
          <p:cNvPr id="4" name="Picture 2" descr="http://im3-tub-ru.yandex.net/i?id=472944414-19-72&amp;n=21"/>
          <p:cNvPicPr>
            <a:picLocks noChangeAspect="1" noChangeArrowheads="1"/>
          </p:cNvPicPr>
          <p:nvPr/>
        </p:nvPicPr>
        <p:blipFill>
          <a:blip r:embed="rId3" cstate="print"/>
          <a:srcRect l="16493" r="4474"/>
          <a:stretch>
            <a:fillRect/>
          </a:stretch>
        </p:blipFill>
        <p:spPr bwMode="auto">
          <a:xfrm rot="19695315">
            <a:off x="5813102" y="2440481"/>
            <a:ext cx="1808603" cy="1430249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6" name="Picture 4" descr="http://im6-tub-ru.yandex.net/i?id=269654528-48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3726769">
            <a:off x="6908173" y="358187"/>
            <a:ext cx="1600200" cy="142875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7" name="Picture 2" descr="http://im3-tub-ru.yandex.net/i?id=472944414-19-72&amp;n=21"/>
          <p:cNvPicPr>
            <a:picLocks noChangeAspect="1" noChangeArrowheads="1"/>
          </p:cNvPicPr>
          <p:nvPr/>
        </p:nvPicPr>
        <p:blipFill>
          <a:blip r:embed="rId3" cstate="print"/>
          <a:srcRect l="16493" r="4474"/>
          <a:stretch>
            <a:fillRect/>
          </a:stretch>
        </p:blipFill>
        <p:spPr bwMode="auto">
          <a:xfrm rot="19122596">
            <a:off x="6247821" y="3990804"/>
            <a:ext cx="1808603" cy="1430249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8" name="Picture 4" descr="http://im6-tub-ru.yandex.net/i?id=269654528-48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8074706">
            <a:off x="7485526" y="2857243"/>
            <a:ext cx="1600200" cy="1428750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55043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3340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596" y="1857364"/>
            <a:ext cx="8229600" cy="2811732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ru-RU" sz="5400" b="1" i="1" dirty="0">
                <a:solidFill>
                  <a:srgbClr val="006600"/>
                </a:solidFill>
                <a:latin typeface="Book Antiqua" pitchFamily="18" charset="0"/>
              </a:rPr>
              <a:t>Творческих Вам успехов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sz="5400" b="1" i="1" dirty="0">
                <a:solidFill>
                  <a:srgbClr val="006600"/>
                </a:solidFill>
                <a:latin typeface="Book Antiqua" pitchFamily="18" charset="0"/>
              </a:rPr>
              <a:t>во всех делах и начинаниях!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ru-RU" sz="5400" b="1" i="1" dirty="0">
              <a:solidFill>
                <a:srgbClr val="006600"/>
              </a:solidFill>
              <a:latin typeface="Book Antiqua" pitchFamily="18" charset="0"/>
            </a:endParaRPr>
          </a:p>
          <a:p>
            <a:endParaRPr lang="ru-RU" dirty="0"/>
          </a:p>
        </p:txBody>
      </p:sp>
      <p:pic>
        <p:nvPicPr>
          <p:cNvPr id="3074" name="Picture 2" descr="http://im3-tub-ru.yandex.net/i?id=472944414-19-72&amp;n=21"/>
          <p:cNvPicPr>
            <a:picLocks noChangeAspect="1" noChangeArrowheads="1"/>
          </p:cNvPicPr>
          <p:nvPr/>
        </p:nvPicPr>
        <p:blipFill>
          <a:blip r:embed="rId2" cstate="print"/>
          <a:srcRect l="20148" r="4522"/>
          <a:stretch>
            <a:fillRect/>
          </a:stretch>
        </p:blipFill>
        <p:spPr bwMode="auto">
          <a:xfrm rot="12814999">
            <a:off x="1581796" y="4396104"/>
            <a:ext cx="2238646" cy="185736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4" name="Picture 2" descr="http://im3-tub-ru.yandex.net/i?id=472944414-19-72&amp;n=21"/>
          <p:cNvPicPr>
            <a:picLocks noChangeAspect="1" noChangeArrowheads="1"/>
          </p:cNvPicPr>
          <p:nvPr/>
        </p:nvPicPr>
        <p:blipFill>
          <a:blip r:embed="rId2" cstate="print"/>
          <a:srcRect l="16221" r="6210"/>
          <a:stretch>
            <a:fillRect/>
          </a:stretch>
        </p:blipFill>
        <p:spPr bwMode="auto">
          <a:xfrm rot="1131699">
            <a:off x="5546119" y="4334343"/>
            <a:ext cx="2305195" cy="185736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5" name="Picture 2" descr="http://im3-tub-ru.yandex.net/i?id=472944414-19-72&amp;n=21"/>
          <p:cNvPicPr>
            <a:picLocks noChangeAspect="1" noChangeArrowheads="1"/>
          </p:cNvPicPr>
          <p:nvPr/>
        </p:nvPicPr>
        <p:blipFill>
          <a:blip r:embed="rId2" cstate="print"/>
          <a:srcRect l="16493" r="4474"/>
          <a:stretch>
            <a:fillRect/>
          </a:stretch>
        </p:blipFill>
        <p:spPr bwMode="auto">
          <a:xfrm rot="574097">
            <a:off x="3335950" y="417393"/>
            <a:ext cx="1808603" cy="1430249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076" name="Picture 4" descr="http://im6-tub-ru.yandex.net/i?id=269654528-48-72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923062">
            <a:off x="968405" y="310570"/>
            <a:ext cx="1600200" cy="142875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7" name="Picture 4" descr="http://im6-tub-ru.yandex.net/i?id=269654528-48-72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726769">
            <a:off x="6050917" y="358187"/>
            <a:ext cx="1600200" cy="142875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8" name="Picture 4" descr="http://im6-tub-ru.yandex.net/i?id=269654528-48-72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744036">
            <a:off x="4050652" y="4644444"/>
            <a:ext cx="1600200" cy="1428750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36559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7-tub-ru.yandex.net/i?id=157207412-13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2786058"/>
            <a:ext cx="5917890" cy="4071942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596" y="428604"/>
            <a:ext cx="8229600" cy="3786214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ru-RU" sz="5400" b="1" i="1" dirty="0" smtClean="0">
                <a:solidFill>
                  <a:srgbClr val="006600"/>
                </a:solidFill>
                <a:latin typeface="Book Antiqua" pitchFamily="18" charset="0"/>
              </a:rPr>
              <a:t>Оптимизма 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sz="5400" b="1" i="1" dirty="0" smtClean="0">
                <a:solidFill>
                  <a:srgbClr val="006600"/>
                </a:solidFill>
                <a:latin typeface="Book Antiqua" pitchFamily="18" charset="0"/>
              </a:rPr>
              <a:t>в преодолении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sz="5400" b="1" i="1" dirty="0" smtClean="0">
                <a:solidFill>
                  <a:srgbClr val="006600"/>
                </a:solidFill>
                <a:latin typeface="Book Antiqua" pitchFamily="18" charset="0"/>
              </a:rPr>
              <a:t>трудностей и невзгод!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sz="5400" b="1" i="1" dirty="0" smtClean="0">
                <a:solidFill>
                  <a:srgbClr val="006600"/>
                </a:solidFill>
                <a:latin typeface="Book Antiqua" pitchFamily="18" charset="0"/>
              </a:rPr>
              <a:t>и… счастья!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96778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494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1091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1021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9830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573"/>
            <a:ext cx="9175432" cy="6881574"/>
          </a:xfrm>
        </p:spPr>
      </p:pic>
    </p:spTree>
    <p:extLst>
      <p:ext uri="{BB962C8B-B14F-4D97-AF65-F5344CB8AC3E}">
        <p14:creationId xmlns:p14="http://schemas.microsoft.com/office/powerpoint/2010/main" val="370895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613</TotalTime>
  <Words>93</Words>
  <Application>Microsoft Office PowerPoint</Application>
  <PresentationFormat>Экран (4:3)</PresentationFormat>
  <Paragraphs>26</Paragraphs>
  <Slides>51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Тема Office</vt:lpstr>
      <vt:lpstr>МОУ «Днестровская средняя школа №1»</vt:lpstr>
      <vt:lpstr>Самый зелёный город  ПМР - 2012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Цветы нам дарят настроенье,  И пробуждают вдохновенье,  Как символ чистой красоты,  Ведь очень трудно без мечты!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Милые  коллеги!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36</cp:revision>
  <dcterms:created xsi:type="dcterms:W3CDTF">2012-11-03T19:55:40Z</dcterms:created>
  <dcterms:modified xsi:type="dcterms:W3CDTF">2012-11-12T21:06:05Z</dcterms:modified>
</cp:coreProperties>
</file>