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5" r:id="rId2"/>
    <p:sldId id="263" r:id="rId3"/>
    <p:sldId id="260" r:id="rId4"/>
    <p:sldId id="262" r:id="rId5"/>
    <p:sldId id="261" r:id="rId6"/>
    <p:sldId id="257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2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423F65-45EB-471C-8AC7-08FD9C16277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9EB902-41B8-4DB6-9072-471004BB0E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4110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</a:t>
            </a:r>
            <a:r>
              <a:rPr lang="ru-RU" sz="4800" dirty="0" smtClean="0"/>
              <a:t>Один –</a:t>
            </a:r>
            <a:r>
              <a:rPr lang="ru-RU" sz="4800" dirty="0" err="1" smtClean="0"/>
              <a:t>два-три-четыре-пять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 Прозвенел звонок опять.</a:t>
            </a:r>
          </a:p>
          <a:p>
            <a:pPr>
              <a:buNone/>
            </a:pPr>
            <a:r>
              <a:rPr lang="ru-RU" sz="4800" dirty="0" smtClean="0"/>
              <a:t>  Перерыв кончается, </a:t>
            </a:r>
          </a:p>
          <a:p>
            <a:pPr>
              <a:buNone/>
            </a:pPr>
            <a:r>
              <a:rPr lang="ru-RU" sz="4800" dirty="0" smtClean="0"/>
              <a:t>  </a:t>
            </a:r>
            <a:r>
              <a:rPr lang="ru-RU" sz="4800" smtClean="0"/>
              <a:t>У</a:t>
            </a:r>
            <a:r>
              <a:rPr lang="ru-RU" sz="4800" smtClean="0"/>
              <a:t>рок начинается.</a:t>
            </a:r>
            <a:endParaRPr lang="ru-RU" sz="4800" dirty="0"/>
          </a:p>
        </p:txBody>
      </p:sp>
      <p:pic>
        <p:nvPicPr>
          <p:cNvPr id="4" name="Picture 4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2" y="-285776"/>
            <a:ext cx="2928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м видео\Desktop\гшщз3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32393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 видео\Desktop\гшщз3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3322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м видео\Desktop\гшщз34 (3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940425" cy="421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м видео\Desktop\гшщз34 (3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940425" cy="422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5" y="1238250"/>
            <a:ext cx="59626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150" y="1228725"/>
            <a:ext cx="5981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Кувшинка и камыши</a:t>
            </a:r>
            <a:endParaRPr lang="ru-RU" dirty="0"/>
          </a:p>
        </p:txBody>
      </p:sp>
      <p:pic>
        <p:nvPicPr>
          <p:cNvPr id="1026" name="Picture 2" descr="C:\Users\м видео\Desktop\nastol_com_ua-22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3284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м видео\Desktop\468672b5636d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" contrast="43000"/>
          </a:blip>
          <a:srcRect/>
          <a:stretch>
            <a:fillRect/>
          </a:stretch>
        </p:blipFill>
        <p:spPr bwMode="auto">
          <a:xfrm>
            <a:off x="1835696" y="1700808"/>
            <a:ext cx="5400600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 видео\Desktop\гшщз34 (3)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772816"/>
            <a:ext cx="617699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ягушка2.jpg"/>
          <p:cNvPicPr>
            <a:picLocks noChangeAspect="1"/>
          </p:cNvPicPr>
          <p:nvPr/>
        </p:nvPicPr>
        <p:blipFill>
          <a:blip r:embed="rId2" cstate="print"/>
          <a:srcRect l="-605" t="7450"/>
          <a:stretch>
            <a:fillRect/>
          </a:stretch>
        </p:blipFill>
        <p:spPr>
          <a:xfrm>
            <a:off x="214282" y="248144"/>
            <a:ext cx="8643998" cy="6305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528638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Спасибо за внимание.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2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93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8358246" cy="6352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076d594a6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6ba61db471c84abd84c9f5f39d4ba5-8a7eafdbaec8e3e307be8cb6341590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8372"/>
            <a:ext cx="8786874" cy="6005944"/>
          </a:xfrm>
          <a:prstGeom prst="rect">
            <a:avLst/>
          </a:prstGeom>
        </p:spPr>
      </p:pic>
    </p:spTree>
  </p:cSld>
  <p:clrMapOvr>
    <a:masterClrMapping/>
  </p:clrMapOvr>
  <p:transition advTm="329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0711"/>
            <a:ext cx="8643998" cy="648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C:\Documents and Settings\Пользователь\Мои документы\Мои рисунки\1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428737"/>
            <a:ext cx="7072363" cy="514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Program Files\Образовательные комплексы\Биология, 7 кл. Животные\edu_r75_bio7\data\res\resC4E8BD5F-0A01-022A-01E5-B2EED5C79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00062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7" y="214291"/>
            <a:ext cx="38576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Лягушки живут почти по всей территории нашей страны. Живут они в сырых местах: в болотах, влажных лесах, на лугах, по берегам пресноводных водоемов или в воде.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Поющая лягушка</a:t>
            </a:r>
            <a:endParaRPr lang="ru-RU" dirty="0"/>
          </a:p>
        </p:txBody>
      </p:sp>
      <p:pic>
        <p:nvPicPr>
          <p:cNvPr id="4" name="Содержимое 3" descr="C:\Users\м видео\Desktop\гшщз34 (3)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83504" y="1935163"/>
            <a:ext cx="617699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 видео\Desktop\гшщз3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41959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58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Поющая лягушка</vt:lpstr>
      <vt:lpstr>Слайд 9</vt:lpstr>
      <vt:lpstr>Слайд 10</vt:lpstr>
      <vt:lpstr>Слайд 11</vt:lpstr>
      <vt:lpstr>Слайд 12</vt:lpstr>
      <vt:lpstr>Слайд 13</vt:lpstr>
      <vt:lpstr>Кувшинка и камыши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 видео</dc:creator>
  <cp:lastModifiedBy>Azat</cp:lastModifiedBy>
  <cp:revision>21</cp:revision>
  <dcterms:created xsi:type="dcterms:W3CDTF">2013-05-16T19:43:26Z</dcterms:created>
  <dcterms:modified xsi:type="dcterms:W3CDTF">2013-11-14T14:30:19Z</dcterms:modified>
</cp:coreProperties>
</file>