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6" r:id="rId3"/>
    <p:sldId id="259" r:id="rId4"/>
    <p:sldId id="263" r:id="rId5"/>
    <p:sldId id="258" r:id="rId6"/>
    <p:sldId id="260" r:id="rId7"/>
    <p:sldId id="262" r:id="rId8"/>
    <p:sldId id="257" r:id="rId9"/>
    <p:sldId id="261"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88" autoAdjust="0"/>
    <p:restoredTop sz="94627" autoAdjust="0"/>
  </p:normalViewPr>
  <p:slideViewPr>
    <p:cSldViewPr>
      <p:cViewPr>
        <p:scale>
          <a:sx n="90" d="100"/>
          <a:sy n="90" d="100"/>
        </p:scale>
        <p:origin x="-1194"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00D2CD-5F9F-4B27-AC85-295B0AC428CC}" type="datetimeFigureOut">
              <a:rPr lang="ru-RU" smtClean="0"/>
              <a:pPr/>
              <a:t>08.01.2014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741D9-5703-4369-88B6-FD88977A3422}" type="slidenum">
              <a:rPr lang="ru-RU" smtClean="0"/>
              <a:pPr/>
              <a:t>‹#›</a:t>
            </a:fld>
            <a:endParaRPr lang="ru-RU"/>
          </a:p>
        </p:txBody>
      </p:sp>
    </p:spTree>
    <p:extLst>
      <p:ext uri="{BB962C8B-B14F-4D97-AF65-F5344CB8AC3E}">
        <p14:creationId xmlns:p14="http://schemas.microsoft.com/office/powerpoint/2010/main" val="79928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8741D9-5703-4369-88B6-FD88977A3422}"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F8741D9-5703-4369-88B6-FD88977A3422}"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8741D9-5703-4369-88B6-FD88977A3422}"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F8741D9-5703-4369-88B6-FD88977A3422}" type="slidenum">
              <a:rPr lang="ru-RU" smtClean="0"/>
              <a:pPr/>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F8741D9-5703-4369-88B6-FD88977A3422}"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F8741D9-5703-4369-88B6-FD88977A3422}"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F8741D9-5703-4369-88B6-FD88977A3422}" type="slidenum">
              <a:rPr lang="ru-RU" smtClean="0"/>
              <a:pPr/>
              <a:t>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ru-RU" sz="240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grpSp>
      </p:grpSp>
      <p:sp>
        <p:nvSpPr>
          <p:cNvPr id="7784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ru-RU"/>
              <a:t>Образец заголовка</a:t>
            </a:r>
          </a:p>
        </p:txBody>
      </p:sp>
      <p:sp>
        <p:nvSpPr>
          <p:cNvPr id="7784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ru-RU"/>
              <a:t>Образец подзаголовка</a:t>
            </a:r>
          </a:p>
        </p:txBody>
      </p:sp>
      <p:sp>
        <p:nvSpPr>
          <p:cNvPr id="18" name="Rectangle 16"/>
          <p:cNvSpPr>
            <a:spLocks noGrp="1" noChangeArrowheads="1"/>
          </p:cNvSpPr>
          <p:nvPr>
            <p:ph type="dt" sz="half" idx="10"/>
          </p:nvPr>
        </p:nvSpPr>
        <p:spPr>
          <a:xfrm>
            <a:off x="457200" y="6248400"/>
            <a:ext cx="2133600" cy="457200"/>
          </a:xfrm>
        </p:spPr>
        <p:txBody>
          <a:bodyPr/>
          <a:lstStyle>
            <a:lvl1pPr>
              <a:defRPr smtClean="0"/>
            </a:lvl1pPr>
          </a:lstStyle>
          <a:p>
            <a:pPr>
              <a:defRPr/>
            </a:pPr>
            <a:fld id="{C5CF4587-B5F6-4705-94D1-CDD62216324E}" type="datetimeFigureOut">
              <a:rPr lang="ru-RU">
                <a:solidFill>
                  <a:srgbClr val="000000"/>
                </a:solidFill>
              </a:rPr>
              <a:pPr>
                <a:defRPr/>
              </a:pPr>
              <a:t>08.01.2014</a:t>
            </a:fld>
            <a:endParaRPr lang="ru-RU">
              <a:solidFill>
                <a:srgbClr val="000000"/>
              </a:solidFill>
            </a:endParaRPr>
          </a:p>
        </p:txBody>
      </p:sp>
      <p:sp>
        <p:nvSpPr>
          <p:cNvPr id="19" name="Rectangle 17"/>
          <p:cNvSpPr>
            <a:spLocks noGrp="1" noChangeArrowheads="1"/>
          </p:cNvSpPr>
          <p:nvPr>
            <p:ph type="ftr" sz="quarter" idx="11"/>
          </p:nvPr>
        </p:nvSpPr>
        <p:spPr/>
        <p:txBody>
          <a:bodyPr/>
          <a:lstStyle>
            <a:lvl1pPr>
              <a:defRPr smtClean="0"/>
            </a:lvl1pPr>
          </a:lstStyle>
          <a:p>
            <a:pPr>
              <a:defRPr/>
            </a:pPr>
            <a:endParaRPr lang="ru-RU">
              <a:solidFill>
                <a:srgbClr val="000000"/>
              </a:solidFill>
            </a:endParaRPr>
          </a:p>
        </p:txBody>
      </p:sp>
      <p:sp>
        <p:nvSpPr>
          <p:cNvPr id="20" name="Rectangle 18"/>
          <p:cNvSpPr>
            <a:spLocks noGrp="1" noChangeArrowheads="1"/>
          </p:cNvSpPr>
          <p:nvPr>
            <p:ph type="sldNum" sz="quarter" idx="12"/>
          </p:nvPr>
        </p:nvSpPr>
        <p:spPr/>
        <p:txBody>
          <a:bodyPr/>
          <a:lstStyle>
            <a:lvl1pPr>
              <a:defRPr smtClean="0"/>
            </a:lvl1pPr>
          </a:lstStyle>
          <a:p>
            <a:pPr>
              <a:defRPr/>
            </a:pPr>
            <a:fld id="{90CDD854-6102-4675-BAD7-5AE77A2C48F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9330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24C92C1-4A4D-4AA4-897F-991819FD8E99}"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8F0C8AB2-92E7-4DE2-9A58-D67F8BFC12FC}"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1970839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BFF3D9-94FC-4824-9B65-28BD44FFE890}"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F871C114-C087-48CE-B2AF-90653DF0AFA2}"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212310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6D41E6-BBAD-43D9-9520-F983BACE50E9}"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8501FB13-AC79-4DC9-9F22-2DAFA5CF0BFF}"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248759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E6AB219-6373-440C-8397-C689F5270D3F}" type="slidenum">
              <a:rPr lang="ru-RU">
                <a:solidFill>
                  <a:srgbClr val="000000"/>
                </a:solidFill>
              </a:rPr>
              <a:pPr>
                <a:def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fld id="{C022353A-4B0B-4F7A-91CF-13A1849EA4AD}"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3163898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676140B-56A6-4A20-A50C-F305646A11FF}" type="slidenum">
              <a:rPr lang="ru-RU">
                <a:solidFill>
                  <a:srgbClr val="000000"/>
                </a:solidFill>
              </a:rPr>
              <a:pPr>
                <a:def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fld id="{AE8346EC-A904-4244-847B-E12994FA1441}"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59874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C72F22F-DDEB-4997-8927-422B90F60267}" type="slidenum">
              <a:rPr lang="ru-RU">
                <a:solidFill>
                  <a:srgbClr val="000000"/>
                </a:solidFill>
              </a:rPr>
              <a:pPr>
                <a:def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fld id="{AFDD6172-C1E4-4C3F-B36F-FE5D5A534CED}"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554069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89D0110-25D9-4F1A-8CB8-5369F46A4931}"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9B0B9CC3-8E21-4650-BE5B-DE75177103C2}"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94278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79C92D4-B884-4231-90EC-E3B32A3A8E2D}"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42099A26-795B-4B4A-93F9-C2E8A406AA90}"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4177673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6C13818-892C-42AB-AA05-36B43CDD48E3}"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911C00E0-E009-450D-9F40-8020669C5D44}"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3311966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a:ln/>
        </p:spPr>
        <p:txBody>
          <a:bodyPr/>
          <a:lstStyle>
            <a:lvl1pPr>
              <a:defRPr/>
            </a:lvl1pPr>
          </a:lstStyle>
          <a:p>
            <a:pPr>
              <a:defRPr/>
            </a:pP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24C6F89-9DF2-4C28-BD0E-705DA0A65326}"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5C4A1203-78A1-4B00-8887-56C1005C8753}" type="datetimeFigureOut">
              <a:rPr lang="ru-RU">
                <a:solidFill>
                  <a:srgbClr val="000000"/>
                </a:solidFill>
              </a:rPr>
              <a:pPr>
                <a:defRPr/>
              </a:pPr>
              <a:t>08.01.2014</a:t>
            </a:fld>
            <a:endParaRPr lang="ru-RU">
              <a:solidFill>
                <a:srgbClr val="000000"/>
              </a:solidFill>
            </a:endParaRPr>
          </a:p>
        </p:txBody>
      </p:sp>
    </p:spTree>
    <p:extLst>
      <p:ext uri="{BB962C8B-B14F-4D97-AF65-F5344CB8AC3E}">
        <p14:creationId xmlns:p14="http://schemas.microsoft.com/office/powerpoint/2010/main" val="240295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7E4E5C8-50F7-4010-B7AE-E95BC85ED58E}" type="datetimeFigureOut">
              <a:rPr lang="ru-RU" smtClean="0"/>
              <a:pPr/>
              <a:t>08.01.2014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A8A858-010D-4A81-92BF-C2E33851C42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4E5C8-50F7-4010-B7AE-E95BC85ED58E}" type="datetimeFigureOut">
              <a:rPr lang="ru-RU" smtClean="0"/>
              <a:pPr/>
              <a:t>08.01.2014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8A858-010D-4A81-92BF-C2E33851C42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cs typeface="+mn-cs"/>
              </a:defRPr>
            </a:lvl1pPr>
          </a:lstStyle>
          <a:p>
            <a:pPr fontAlgn="base">
              <a:spcBef>
                <a:spcPct val="0"/>
              </a:spcBef>
              <a:spcAft>
                <a:spcPct val="0"/>
              </a:spcAft>
              <a:defRPr/>
            </a:pPr>
            <a:endParaRPr lang="ru-RU">
              <a:solidFill>
                <a:srgbClr val="000000"/>
              </a:solidFill>
            </a:endParaRPr>
          </a:p>
        </p:txBody>
      </p:sp>
      <p:sp>
        <p:nvSpPr>
          <p:cNvPr id="7680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Black" pitchFamily="34" charset="0"/>
                <a:cs typeface="+mn-cs"/>
              </a:defRPr>
            </a:lvl1pPr>
          </a:lstStyle>
          <a:p>
            <a:pPr fontAlgn="base">
              <a:spcBef>
                <a:spcPct val="0"/>
              </a:spcBef>
              <a:spcAft>
                <a:spcPct val="0"/>
              </a:spcAft>
              <a:defRPr/>
            </a:pPr>
            <a:fld id="{B66DEED0-FFA7-4838-A237-F7B787D4C326}" type="slidenum">
              <a:rPr lang="ru-RU">
                <a:solidFill>
                  <a:srgbClr val="000000"/>
                </a:solidFill>
              </a:rPr>
              <a:pPr fontAlgn="base">
                <a:spcBef>
                  <a:spcPct val="0"/>
                </a:spcBef>
                <a:spcAft>
                  <a:spcPct val="0"/>
                </a:spcAft>
                <a:defRPr/>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7680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ru-RU" sz="2400">
                <a:solidFill>
                  <a:srgbClr val="000000"/>
                </a:solidFill>
                <a:latin typeface="Times New Roman" pitchFamily="18" charset="0"/>
              </a:endParaRPr>
            </a:p>
          </p:txBody>
        </p:sp>
        <p:sp>
          <p:nvSpPr>
            <p:cNvPr id="7680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7680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a:solidFill>
                  <a:srgbClr val="666699"/>
                </a:solidFill>
              </a:endParaRPr>
            </a:p>
          </p:txBody>
        </p:sp>
        <p:sp>
          <p:nvSpPr>
            <p:cNvPr id="7680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a:solidFill>
                  <a:srgbClr val="666699"/>
                </a:solidFill>
              </a:endParaRPr>
            </a:p>
          </p:txBody>
        </p:sp>
        <p:sp>
          <p:nvSpPr>
            <p:cNvPr id="7680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a:solidFill>
                  <a:srgbClr val="9999CC"/>
                </a:solidFill>
              </a:endParaRPr>
            </a:p>
          </p:txBody>
        </p:sp>
        <p:sp>
          <p:nvSpPr>
            <p:cNvPr id="7681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ru-RU">
                <a:solidFill>
                  <a:srgbClr val="666699"/>
                </a:solidFill>
              </a:endParaRPr>
            </a:p>
          </p:txBody>
        </p:sp>
        <p:sp>
          <p:nvSpPr>
            <p:cNvPr id="7681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ru-RU" sz="2400">
                <a:solidFill>
                  <a:srgbClr val="000000"/>
                </a:solidFill>
                <a:latin typeface="Times New Roman" pitchFamily="18" charset="0"/>
              </a:endParaRPr>
            </a:p>
          </p:txBody>
        </p:sp>
        <p:sp>
          <p:nvSpPr>
            <p:cNvPr id="7681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a:solidFill>
                  <a:srgbClr val="9999CC"/>
                </a:solidFill>
              </a:endParaRPr>
            </a:p>
          </p:txBody>
        </p:sp>
        <p:sp>
          <p:nvSpPr>
            <p:cNvPr id="7681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ru-RU">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681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fontAlgn="base">
              <a:spcBef>
                <a:spcPct val="0"/>
              </a:spcBef>
              <a:spcAft>
                <a:spcPct val="0"/>
              </a:spcAft>
              <a:defRPr/>
            </a:pPr>
            <a:fld id="{D57215C1-BA82-4DAB-9E2D-41F66399A459}" type="datetimeFigureOut">
              <a:rPr lang="ru-RU">
                <a:solidFill>
                  <a:srgbClr val="000000"/>
                </a:solidFill>
              </a:rPr>
              <a:pPr fontAlgn="base">
                <a:spcBef>
                  <a:spcPct val="0"/>
                </a:spcBef>
                <a:spcAft>
                  <a:spcPct val="0"/>
                </a:spcAft>
                <a:defRPr/>
              </a:pPr>
              <a:t>08.01.2014</a:t>
            </a:fld>
            <a:endParaRPr lang="ru-RU">
              <a:solidFill>
                <a:srgbClr val="000000"/>
              </a:solidFill>
            </a:endParaRPr>
          </a:p>
        </p:txBody>
      </p:sp>
    </p:spTree>
    <p:extLst>
      <p:ext uri="{BB962C8B-B14F-4D97-AF65-F5344CB8AC3E}">
        <p14:creationId xmlns:p14="http://schemas.microsoft.com/office/powerpoint/2010/main" val="130669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slideLayout" Target="../slideLayouts/slideLayout4.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3.png"/><Relationship Id="rId2" Type="http://schemas.openxmlformats.org/officeDocument/2006/relationships/video" Target="../media/media1.mp4"/><Relationship Id="rId16" Type="http://schemas.openxmlformats.org/officeDocument/2006/relationships/image" Target="../media/image12.jpeg"/><Relationship Id="rId1" Type="http://schemas.microsoft.com/office/2007/relationships/media" Target="../media/media1.mp4"/><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png"/><Relationship Id="rId15" Type="http://schemas.openxmlformats.org/officeDocument/2006/relationships/image" Target="../media/image11.jpe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Заголовок 1"/>
          <p:cNvPicPr>
            <a:picLocks noGrp="1" noChangeArrowheads="1"/>
          </p:cNvPicPr>
          <p:nvPr>
            <p:ph type="ctrTitle"/>
          </p:nvPr>
        </p:nvPicPr>
        <p:blipFill>
          <a:blip r:embed="rId5" cstate="print"/>
          <a:srcRect/>
          <a:stretch>
            <a:fillRect/>
          </a:stretch>
        </p:blipFill>
        <p:spPr>
          <a:xfrm>
            <a:off x="1905000" y="1600200"/>
            <a:ext cx="5353050" cy="1371600"/>
          </a:xfrm>
        </p:spPr>
      </p:pic>
      <p:pic>
        <p:nvPicPr>
          <p:cNvPr id="11" name="Содержимое 10" descr="http://www.prostoklevo.ru/uploads/posts/2011-09/1315635708_92.jpg"/>
          <p:cNvPicPr>
            <a:picLocks noGrp="1"/>
          </p:cNvPicPr>
          <p:nvPr>
            <p:ph sz="half" idx="1"/>
          </p:nvPr>
        </p:nvPicPr>
        <p:blipFill>
          <a:blip r:embed="rId6" cstate="print"/>
          <a:srcRect l="12753" t="8037" r="9311" b="14838"/>
          <a:stretch>
            <a:fillRect/>
          </a:stretch>
        </p:blipFill>
        <p:spPr bwMode="auto">
          <a:xfrm>
            <a:off x="0" y="0"/>
            <a:ext cx="2393710" cy="2895600"/>
          </a:xfrm>
          <a:prstGeom prst="rect">
            <a:avLst/>
          </a:prstGeom>
          <a:noFill/>
          <a:ln w="9525">
            <a:noFill/>
            <a:miter lim="800000"/>
            <a:headEnd/>
            <a:tailEnd/>
          </a:ln>
        </p:spPr>
      </p:pic>
      <p:pic>
        <p:nvPicPr>
          <p:cNvPr id="12" name="Рисунок 11" descr="http://go2.imgsmail.ru/imgpreview?key=http%3A//s.spynet.ru/uploads/images/0/5/3/7/6/6/2010/04/23/a3b916d6b8.jpg&amp;mb=imgdb_preview_16"/>
          <p:cNvPicPr/>
          <p:nvPr/>
        </p:nvPicPr>
        <p:blipFill>
          <a:blip r:embed="rId7" cstate="print"/>
          <a:srcRect/>
          <a:stretch>
            <a:fillRect/>
          </a:stretch>
        </p:blipFill>
        <p:spPr bwMode="auto">
          <a:xfrm>
            <a:off x="2362200" y="1371600"/>
            <a:ext cx="1819275" cy="2162175"/>
          </a:xfrm>
          <a:prstGeom prst="rect">
            <a:avLst/>
          </a:prstGeom>
          <a:noFill/>
          <a:ln w="9525">
            <a:noFill/>
            <a:miter lim="800000"/>
            <a:headEnd/>
            <a:tailEnd/>
          </a:ln>
        </p:spPr>
      </p:pic>
      <p:pic>
        <p:nvPicPr>
          <p:cNvPr id="13" name="Содержимое 12" descr="http://tomportal.ru/uploads/posts/2010-04/1272036570_65e3883599.jpg"/>
          <p:cNvPicPr>
            <a:picLocks noGrp="1"/>
          </p:cNvPicPr>
          <p:nvPr>
            <p:ph sz="half" idx="2"/>
          </p:nvPr>
        </p:nvPicPr>
        <p:blipFill>
          <a:blip r:embed="rId8" cstate="print"/>
          <a:srcRect/>
          <a:stretch>
            <a:fillRect/>
          </a:stretch>
        </p:blipFill>
        <p:spPr bwMode="auto">
          <a:xfrm>
            <a:off x="4114800" y="1371600"/>
            <a:ext cx="3429000" cy="2133600"/>
          </a:xfrm>
          <a:prstGeom prst="rect">
            <a:avLst/>
          </a:prstGeom>
          <a:noFill/>
          <a:ln w="9525">
            <a:noFill/>
            <a:miter lim="800000"/>
            <a:headEnd/>
            <a:tailEnd/>
          </a:ln>
        </p:spPr>
      </p:pic>
      <p:pic>
        <p:nvPicPr>
          <p:cNvPr id="14" name="Рисунок 13" descr="Лучшие спортивные фотографии 2010 года"/>
          <p:cNvPicPr/>
          <p:nvPr/>
        </p:nvPicPr>
        <p:blipFill>
          <a:blip r:embed="rId9" cstate="print"/>
          <a:srcRect/>
          <a:stretch>
            <a:fillRect/>
          </a:stretch>
        </p:blipFill>
        <p:spPr bwMode="auto">
          <a:xfrm>
            <a:off x="2362200" y="3505201"/>
            <a:ext cx="2667000" cy="1828800"/>
          </a:xfrm>
          <a:prstGeom prst="rect">
            <a:avLst/>
          </a:prstGeom>
          <a:noFill/>
          <a:ln w="9525">
            <a:noFill/>
            <a:miter lim="800000"/>
            <a:headEnd/>
            <a:tailEnd/>
          </a:ln>
        </p:spPr>
      </p:pic>
      <p:pic>
        <p:nvPicPr>
          <p:cNvPr id="15" name="Рисунок 14" descr="'РОССИЯ-КАНАДА"/>
          <p:cNvPicPr/>
          <p:nvPr/>
        </p:nvPicPr>
        <p:blipFill>
          <a:blip r:embed="rId10" cstate="print"/>
          <a:srcRect/>
          <a:stretch>
            <a:fillRect/>
          </a:stretch>
        </p:blipFill>
        <p:spPr bwMode="auto">
          <a:xfrm>
            <a:off x="5029200" y="3505200"/>
            <a:ext cx="2438400" cy="1828800"/>
          </a:xfrm>
          <a:prstGeom prst="rect">
            <a:avLst/>
          </a:prstGeom>
          <a:noFill/>
          <a:ln w="9525">
            <a:noFill/>
            <a:miter lim="800000"/>
            <a:headEnd/>
            <a:tailEnd/>
          </a:ln>
        </p:spPr>
      </p:pic>
      <p:pic>
        <p:nvPicPr>
          <p:cNvPr id="16" name="Рисунок 15" descr="Потрясающие фотографии на тему спорта"/>
          <p:cNvPicPr/>
          <p:nvPr/>
        </p:nvPicPr>
        <p:blipFill>
          <a:blip r:embed="rId11" cstate="print"/>
          <a:srcRect/>
          <a:stretch>
            <a:fillRect/>
          </a:stretch>
        </p:blipFill>
        <p:spPr bwMode="auto">
          <a:xfrm>
            <a:off x="0" y="2895600"/>
            <a:ext cx="2362200" cy="3962400"/>
          </a:xfrm>
          <a:prstGeom prst="rect">
            <a:avLst/>
          </a:prstGeom>
          <a:noFill/>
          <a:ln w="9525">
            <a:noFill/>
            <a:miter lim="800000"/>
            <a:headEnd/>
            <a:tailEnd/>
          </a:ln>
        </p:spPr>
      </p:pic>
      <p:pic>
        <p:nvPicPr>
          <p:cNvPr id="17" name="Рисунок 16" descr="Самый высокий баскетболист в мире"/>
          <p:cNvPicPr/>
          <p:nvPr/>
        </p:nvPicPr>
        <p:blipFill>
          <a:blip r:embed="rId12" cstate="print"/>
          <a:srcRect/>
          <a:stretch>
            <a:fillRect/>
          </a:stretch>
        </p:blipFill>
        <p:spPr bwMode="auto">
          <a:xfrm>
            <a:off x="7467600" y="0"/>
            <a:ext cx="1676400" cy="3048000"/>
          </a:xfrm>
          <a:prstGeom prst="rect">
            <a:avLst/>
          </a:prstGeom>
          <a:noFill/>
          <a:ln w="9525">
            <a:noFill/>
            <a:miter lim="800000"/>
            <a:headEnd/>
            <a:tailEnd/>
          </a:ln>
        </p:spPr>
      </p:pic>
      <p:pic>
        <p:nvPicPr>
          <p:cNvPr id="19" name="Рисунок 18" descr="Плывите, плывите ихтиандры..."/>
          <p:cNvPicPr/>
          <p:nvPr/>
        </p:nvPicPr>
        <p:blipFill>
          <a:blip r:embed="rId13" cstate="print"/>
          <a:srcRect/>
          <a:stretch>
            <a:fillRect/>
          </a:stretch>
        </p:blipFill>
        <p:spPr bwMode="auto">
          <a:xfrm>
            <a:off x="2362200" y="5293471"/>
            <a:ext cx="2352675" cy="1564529"/>
          </a:xfrm>
          <a:prstGeom prst="rect">
            <a:avLst/>
          </a:prstGeom>
          <a:noFill/>
          <a:ln w="9525">
            <a:noFill/>
            <a:miter lim="800000"/>
            <a:headEnd/>
            <a:tailEnd/>
          </a:ln>
        </p:spPr>
      </p:pic>
      <p:pic>
        <p:nvPicPr>
          <p:cNvPr id="20" name="Рисунок 19" descr="Проморолик к бою Ф. Емельяненко – Хендерсон"/>
          <p:cNvPicPr/>
          <p:nvPr/>
        </p:nvPicPr>
        <p:blipFill>
          <a:blip r:embed="rId14" cstate="print"/>
          <a:srcRect t="7740" r="1111" b="44449"/>
          <a:stretch>
            <a:fillRect/>
          </a:stretch>
        </p:blipFill>
        <p:spPr bwMode="auto">
          <a:xfrm>
            <a:off x="7467600" y="3048000"/>
            <a:ext cx="1676400" cy="2286000"/>
          </a:xfrm>
          <a:prstGeom prst="rect">
            <a:avLst/>
          </a:prstGeom>
          <a:noFill/>
          <a:ln w="9525">
            <a:noFill/>
            <a:miter lim="800000"/>
            <a:headEnd/>
            <a:tailEnd/>
          </a:ln>
        </p:spPr>
      </p:pic>
      <p:pic>
        <p:nvPicPr>
          <p:cNvPr id="22" name="Рисунок 21" descr="Ралли Дакар 2011"/>
          <p:cNvPicPr/>
          <p:nvPr/>
        </p:nvPicPr>
        <p:blipFill>
          <a:blip r:embed="rId15" cstate="print"/>
          <a:srcRect r="50732" b="47987"/>
          <a:stretch>
            <a:fillRect/>
          </a:stretch>
        </p:blipFill>
        <p:spPr bwMode="auto">
          <a:xfrm>
            <a:off x="4648200" y="5334001"/>
            <a:ext cx="2257631" cy="1524000"/>
          </a:xfrm>
          <a:prstGeom prst="rect">
            <a:avLst/>
          </a:prstGeom>
          <a:noFill/>
          <a:ln w="9525">
            <a:noFill/>
            <a:miter lim="800000"/>
            <a:headEnd/>
            <a:tailEnd/>
          </a:ln>
        </p:spPr>
      </p:pic>
      <p:pic>
        <p:nvPicPr>
          <p:cNvPr id="23" name="Picture 8" descr="C:\Documents and Settings\Пользователь\Мои документы\Downloads\Стоп-кадр. Лица спортсменов на Олимпиаде » Лучшие новости интернета, Креативные картинки и креативные фотожабы_files\1219654140_04.jpg"/>
          <p:cNvPicPr>
            <a:picLocks noChangeAspect="1" noChangeArrowheads="1"/>
          </p:cNvPicPr>
          <p:nvPr/>
        </p:nvPicPr>
        <p:blipFill>
          <a:blip r:embed="rId16" cstate="print"/>
          <a:srcRect/>
          <a:stretch>
            <a:fillRect/>
          </a:stretch>
        </p:blipFill>
        <p:spPr bwMode="auto">
          <a:xfrm>
            <a:off x="6629400" y="5334001"/>
            <a:ext cx="2514600" cy="1524000"/>
          </a:xfrm>
          <a:prstGeom prst="rect">
            <a:avLst/>
          </a:prstGeom>
          <a:noFill/>
          <a:ln w="9525">
            <a:noFill/>
            <a:miter lim="800000"/>
            <a:headEnd/>
            <a:tailEnd/>
          </a:ln>
          <a:effectLst>
            <a:outerShdw dist="139700" dir="2700000" algn="tl" rotWithShape="0">
              <a:srgbClr val="333333">
                <a:alpha val="64999"/>
              </a:srgbClr>
            </a:outerShdw>
          </a:effectLst>
        </p:spPr>
      </p:pic>
      <p:sp>
        <p:nvSpPr>
          <p:cNvPr id="7" name="Заголовок 6"/>
          <p:cNvSpPr>
            <a:spLocks noGrp="1"/>
          </p:cNvSpPr>
          <p:nvPr>
            <p:ph type="title"/>
          </p:nvPr>
        </p:nvSpPr>
        <p:spPr>
          <a:xfrm>
            <a:off x="1447800" y="274638"/>
            <a:ext cx="7239000" cy="1020762"/>
          </a:xfrm>
        </p:spPr>
        <p:txBody>
          <a:bodyPr>
            <a:normAutofit/>
          </a:bodyPr>
          <a:lstStyle/>
          <a:p>
            <a:r>
              <a:rPr lang="en-US" sz="5400" dirty="0" smtClean="0">
                <a:solidFill>
                  <a:srgbClr val="FF0000"/>
                </a:solidFill>
                <a:latin typeface="Aharoni" pitchFamily="2" charset="-79"/>
                <a:cs typeface="Aharoni" pitchFamily="2" charset="-79"/>
              </a:rPr>
              <a:t>Sport in our life</a:t>
            </a:r>
            <a:endParaRPr lang="ru-RU" sz="5400" dirty="0">
              <a:solidFill>
                <a:srgbClr val="FF0000"/>
              </a:solidFill>
              <a:cs typeface="Aharoni" pitchFamily="2" charset="-79"/>
            </a:endParaRPr>
          </a:p>
        </p:txBody>
      </p:sp>
      <p:pic>
        <p:nvPicPr>
          <p:cNvPr id="2" name="Sports in Britain (5-8 ESL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4319588" y="3238500"/>
            <a:ext cx="504825" cy="381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752600"/>
          </a:xfrm>
        </p:spPr>
        <p:txBody>
          <a:bodyPr>
            <a:normAutofit fontScale="90000"/>
          </a:bodyPr>
          <a:lstStyle/>
          <a:p>
            <a:r>
              <a:rPr lang="en-US" dirty="0">
                <a:solidFill>
                  <a:srgbClr val="FF0000"/>
                </a:solidFill>
              </a:rPr>
              <a:t>Who is engaged in sports, the power is dialed.</a:t>
            </a:r>
            <a:r>
              <a:rPr lang="ru-RU" dirty="0">
                <a:solidFill>
                  <a:srgbClr val="FF0000"/>
                </a:solidFill>
              </a:rPr>
              <a:t/>
            </a:r>
            <a:br>
              <a:rPr lang="ru-RU" dirty="0">
                <a:solidFill>
                  <a:srgbClr val="FF0000"/>
                </a:solidFill>
              </a:rPr>
            </a:br>
            <a:endParaRPr lang="ru-RU" dirty="0">
              <a:solidFill>
                <a:srgbClr val="FF0000"/>
              </a:solidFill>
            </a:endParaRPr>
          </a:p>
        </p:txBody>
      </p:sp>
      <p:pic>
        <p:nvPicPr>
          <p:cNvPr id="5" name="Содержимое 4" descr="http://www.russport.org/wp-content/uploads/2011/08/1268846281_vzhewiyrsk31.jpg"/>
          <p:cNvPicPr>
            <a:picLocks noGrp="1"/>
          </p:cNvPicPr>
          <p:nvPr>
            <p:ph sz="half" idx="1"/>
          </p:nvPr>
        </p:nvPicPr>
        <p:blipFill>
          <a:blip r:embed="rId3" cstate="print"/>
          <a:srcRect l="9708" t="10261" r="35599" b="52889"/>
          <a:stretch>
            <a:fillRect/>
          </a:stretch>
        </p:blipFill>
        <p:spPr bwMode="auto">
          <a:xfrm>
            <a:off x="609600" y="1524000"/>
            <a:ext cx="3429000" cy="2563028"/>
          </a:xfrm>
          <a:prstGeom prst="rect">
            <a:avLst/>
          </a:prstGeom>
          <a:noFill/>
          <a:ln w="9525">
            <a:noFill/>
            <a:miter lim="800000"/>
            <a:headEnd/>
            <a:tailEnd/>
          </a:ln>
        </p:spPr>
      </p:pic>
      <p:pic>
        <p:nvPicPr>
          <p:cNvPr id="6" name="Содержимое 5" descr="нба, майкл джордан, michael jordan, nba, basketball"/>
          <p:cNvPicPr>
            <a:picLocks noGrp="1"/>
          </p:cNvPicPr>
          <p:nvPr>
            <p:ph sz="half" idx="2"/>
          </p:nvPr>
        </p:nvPicPr>
        <p:blipFill>
          <a:blip r:embed="rId4" cstate="print"/>
          <a:srcRect/>
          <a:stretch>
            <a:fillRect/>
          </a:stretch>
        </p:blipFill>
        <p:spPr bwMode="auto">
          <a:xfrm>
            <a:off x="4953000" y="1524000"/>
            <a:ext cx="3733800" cy="2524125"/>
          </a:xfrm>
          <a:prstGeom prst="rect">
            <a:avLst/>
          </a:prstGeom>
          <a:noFill/>
          <a:ln w="9525">
            <a:noFill/>
            <a:miter lim="800000"/>
            <a:headEnd/>
            <a:tailEnd/>
          </a:ln>
        </p:spPr>
      </p:pic>
      <p:pic>
        <p:nvPicPr>
          <p:cNvPr id="7" name="Рисунок 6" descr="Мотокросс, мотоциклист, в воздухе"/>
          <p:cNvPicPr/>
          <p:nvPr/>
        </p:nvPicPr>
        <p:blipFill>
          <a:blip r:embed="rId5" cstate="print"/>
          <a:srcRect/>
          <a:stretch>
            <a:fillRect/>
          </a:stretch>
        </p:blipFill>
        <p:spPr bwMode="auto">
          <a:xfrm>
            <a:off x="2743200" y="4114800"/>
            <a:ext cx="33528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title"/>
          </p:nvPr>
        </p:nvSpPr>
        <p:spPr>
          <a:xfrm>
            <a:off x="381000" y="457200"/>
            <a:ext cx="8229600" cy="1371600"/>
          </a:xfrm>
        </p:spPr>
        <p:txBody>
          <a:bodyPr/>
          <a:lstStyle/>
          <a:p>
            <a:pPr algn="ctr" eaLnBrk="1" hangingPunct="1"/>
            <a:r>
              <a:rPr lang="en-US" sz="4800" b="1" i="1" dirty="0" smtClean="0">
                <a:solidFill>
                  <a:srgbClr val="CC3300"/>
                </a:solidFill>
              </a:rPr>
              <a:t>Practice makes perfect</a:t>
            </a:r>
            <a:endParaRPr lang="ru-RU" sz="4800" b="1" i="1" dirty="0" smtClean="0">
              <a:solidFill>
                <a:srgbClr val="CC3300"/>
              </a:solidFill>
            </a:endParaRPr>
          </a:p>
        </p:txBody>
      </p:sp>
      <p:sp>
        <p:nvSpPr>
          <p:cNvPr id="3" name="Содержимое 2"/>
          <p:cNvSpPr>
            <a:spLocks noGrp="1"/>
          </p:cNvSpPr>
          <p:nvPr>
            <p:ph idx="4294967295"/>
          </p:nvPr>
        </p:nvSpPr>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defRPr/>
            </a:pPr>
            <a:r>
              <a:rPr lang="en-US" b="1" dirty="0" smtClean="0">
                <a:solidFill>
                  <a:srgbClr val="000000"/>
                </a:solidFill>
              </a:rPr>
              <a:t>    [ Ŋ ]		    [ </a:t>
            </a:r>
            <a:r>
              <a:rPr lang="el-GR" b="1" dirty="0" smtClean="0">
                <a:solidFill>
                  <a:srgbClr val="000000"/>
                </a:solidFill>
              </a:rPr>
              <a:t>θ</a:t>
            </a:r>
            <a:r>
              <a:rPr lang="en-US" b="1" dirty="0" smtClean="0">
                <a:solidFill>
                  <a:srgbClr val="000000"/>
                </a:solidFill>
              </a:rPr>
              <a:t> ]				!</a:t>
            </a:r>
          </a:p>
          <a:p>
            <a:pPr eaLnBrk="1" hangingPunct="1">
              <a:defRPr/>
            </a:pPr>
            <a:r>
              <a:rPr lang="en-US" sz="2400" dirty="0" smtClean="0">
                <a:solidFill>
                  <a:srgbClr val="000000"/>
                </a:solidFill>
              </a:rPr>
              <a:t>Cheerleadi</a:t>
            </a:r>
            <a:r>
              <a:rPr lang="en-US" sz="2400" dirty="0" smtClean="0">
                <a:solidFill>
                  <a:srgbClr val="FF0000"/>
                </a:solidFill>
              </a:rPr>
              <a:t>ng</a:t>
            </a:r>
            <a:r>
              <a:rPr lang="en-US" sz="2400" dirty="0" smtClean="0">
                <a:solidFill>
                  <a:srgbClr val="000000"/>
                </a:solidFill>
              </a:rPr>
              <a:t>             a</a:t>
            </a:r>
            <a:r>
              <a:rPr lang="en-US" sz="2400" b="1" dirty="0" smtClean="0">
                <a:solidFill>
                  <a:srgbClr val="FF0000"/>
                </a:solidFill>
              </a:rPr>
              <a:t>th</a:t>
            </a:r>
            <a:r>
              <a:rPr lang="en-US" sz="2400" dirty="0" smtClean="0">
                <a:solidFill>
                  <a:srgbClr val="000000"/>
                </a:solidFill>
              </a:rPr>
              <a:t>letics		          be fond </a:t>
            </a:r>
            <a:r>
              <a:rPr lang="en-US" sz="2400" b="1" dirty="0" smtClean="0">
                <a:solidFill>
                  <a:srgbClr val="FF0000"/>
                </a:solidFill>
              </a:rPr>
              <a:t>of</a:t>
            </a:r>
          </a:p>
          <a:p>
            <a:pPr eaLnBrk="1" hangingPunct="1">
              <a:defRPr/>
            </a:pPr>
            <a:r>
              <a:rPr lang="en-US" sz="2400" dirty="0" smtClean="0">
                <a:solidFill>
                  <a:srgbClr val="000000"/>
                </a:solidFill>
              </a:rPr>
              <a:t>Jumpi</a:t>
            </a:r>
            <a:r>
              <a:rPr lang="en-US" sz="2400" b="1" dirty="0" smtClean="0">
                <a:solidFill>
                  <a:srgbClr val="FF0000"/>
                </a:solidFill>
              </a:rPr>
              <a:t>ng</a:t>
            </a:r>
            <a:r>
              <a:rPr lang="en-US" sz="2400" dirty="0" smtClean="0">
                <a:solidFill>
                  <a:srgbClr val="000000"/>
                </a:solidFill>
              </a:rPr>
              <a:t>		   discus </a:t>
            </a:r>
            <a:r>
              <a:rPr lang="en-US" sz="2400" b="1" dirty="0" smtClean="0">
                <a:solidFill>
                  <a:srgbClr val="FF0000"/>
                </a:solidFill>
              </a:rPr>
              <a:t>th</a:t>
            </a:r>
            <a:r>
              <a:rPr lang="en-US" sz="2400" dirty="0" smtClean="0">
                <a:solidFill>
                  <a:srgbClr val="000000"/>
                </a:solidFill>
              </a:rPr>
              <a:t>rowing	        </a:t>
            </a:r>
            <a:r>
              <a:rPr lang="ru-RU" sz="2400" dirty="0" smtClean="0">
                <a:solidFill>
                  <a:srgbClr val="000000"/>
                </a:solidFill>
              </a:rPr>
              <a:t>  </a:t>
            </a:r>
            <a:r>
              <a:rPr lang="en-US" sz="2400" dirty="0" smtClean="0">
                <a:solidFill>
                  <a:srgbClr val="000000"/>
                </a:solidFill>
              </a:rPr>
              <a:t>be popular </a:t>
            </a:r>
            <a:r>
              <a:rPr lang="en-US" sz="2400" b="1" dirty="0" smtClean="0">
                <a:solidFill>
                  <a:srgbClr val="FF0000"/>
                </a:solidFill>
              </a:rPr>
              <a:t>with</a:t>
            </a:r>
          </a:p>
          <a:p>
            <a:pPr eaLnBrk="1" hangingPunct="1">
              <a:defRPr/>
            </a:pPr>
            <a:r>
              <a:rPr lang="en-US" sz="2400" dirty="0" smtClean="0">
                <a:solidFill>
                  <a:srgbClr val="000000"/>
                </a:solidFill>
              </a:rPr>
              <a:t>Surfi</a:t>
            </a:r>
            <a:r>
              <a:rPr lang="en-US" sz="2400" b="1" dirty="0" smtClean="0">
                <a:solidFill>
                  <a:srgbClr val="FF0000"/>
                </a:solidFill>
              </a:rPr>
              <a:t>ng</a:t>
            </a:r>
            <a:r>
              <a:rPr lang="en-US" sz="2400" dirty="0" smtClean="0">
                <a:solidFill>
                  <a:srgbClr val="000000"/>
                </a:solidFill>
              </a:rPr>
              <a:t>		   hammer</a:t>
            </a:r>
            <a:r>
              <a:rPr lang="en-US" sz="2400" dirty="0" smtClean="0">
                <a:solidFill>
                  <a:srgbClr val="FF0000"/>
                </a:solidFill>
              </a:rPr>
              <a:t> </a:t>
            </a:r>
            <a:r>
              <a:rPr lang="en-US" sz="2400" b="1" dirty="0" smtClean="0">
                <a:solidFill>
                  <a:srgbClr val="FF0000"/>
                </a:solidFill>
              </a:rPr>
              <a:t>th</a:t>
            </a:r>
            <a:r>
              <a:rPr lang="en-US" sz="2400" dirty="0" smtClean="0">
                <a:solidFill>
                  <a:srgbClr val="000000"/>
                </a:solidFill>
              </a:rPr>
              <a:t>rowing		take part </a:t>
            </a:r>
            <a:r>
              <a:rPr lang="en-US" sz="2400" b="1" dirty="0" smtClean="0">
                <a:solidFill>
                  <a:srgbClr val="FF0000"/>
                </a:solidFill>
              </a:rPr>
              <a:t>in</a:t>
            </a:r>
          </a:p>
          <a:p>
            <a:pPr eaLnBrk="1" hangingPunct="1">
              <a:defRPr/>
            </a:pPr>
            <a:r>
              <a:rPr lang="en-US" sz="2400" dirty="0" smtClean="0">
                <a:solidFill>
                  <a:srgbClr val="000000"/>
                </a:solidFill>
              </a:rPr>
              <a:t>Swimmi</a:t>
            </a:r>
            <a:r>
              <a:rPr lang="en-US" sz="2400" b="1" dirty="0" smtClean="0">
                <a:solidFill>
                  <a:srgbClr val="FF0000"/>
                </a:solidFill>
              </a:rPr>
              <a:t>ng</a:t>
            </a:r>
            <a:r>
              <a:rPr lang="en-US" sz="2400" dirty="0" smtClean="0">
                <a:solidFill>
                  <a:srgbClr val="000000"/>
                </a:solidFill>
              </a:rPr>
              <a:t>		   javelin </a:t>
            </a:r>
            <a:r>
              <a:rPr lang="en-US" sz="2400" b="1" dirty="0" smtClean="0">
                <a:solidFill>
                  <a:srgbClr val="FF0000"/>
                </a:solidFill>
              </a:rPr>
              <a:t>th</a:t>
            </a:r>
            <a:r>
              <a:rPr lang="en-US" sz="2400" dirty="0" smtClean="0">
                <a:solidFill>
                  <a:srgbClr val="000000"/>
                </a:solidFill>
              </a:rPr>
              <a:t>rowing		 go in </a:t>
            </a:r>
            <a:r>
              <a:rPr lang="en-US" sz="2400" b="1" dirty="0" smtClean="0">
                <a:solidFill>
                  <a:srgbClr val="FF0000"/>
                </a:solidFill>
              </a:rPr>
              <a:t>for</a:t>
            </a:r>
          </a:p>
          <a:p>
            <a:pPr eaLnBrk="1" hangingPunct="1">
              <a:defRPr/>
            </a:pPr>
            <a:r>
              <a:rPr lang="en-US" sz="2400" dirty="0" smtClean="0">
                <a:solidFill>
                  <a:srgbClr val="000000"/>
                </a:solidFill>
              </a:rPr>
              <a:t>Wrestli</a:t>
            </a:r>
            <a:r>
              <a:rPr lang="en-US" sz="2400" b="1" dirty="0" smtClean="0">
                <a:solidFill>
                  <a:srgbClr val="FF0000"/>
                </a:solidFill>
              </a:rPr>
              <a:t>ng                                                        </a:t>
            </a:r>
            <a:r>
              <a:rPr lang="en-US" sz="2400" dirty="0" smtClean="0">
                <a:solidFill>
                  <a:srgbClr val="000000"/>
                </a:solidFill>
              </a:rPr>
              <a:t>be good </a:t>
            </a:r>
            <a:r>
              <a:rPr lang="en-US" sz="2400" b="1" dirty="0" smtClean="0">
                <a:solidFill>
                  <a:srgbClr val="FF0000"/>
                </a:solidFill>
              </a:rPr>
              <a:t>at</a:t>
            </a:r>
          </a:p>
          <a:p>
            <a:pPr eaLnBrk="1" hangingPunct="1">
              <a:defRPr/>
            </a:pPr>
            <a:endParaRPr lang="ru-RU" sz="2400" dirty="0" smtClean="0">
              <a:solidFill>
                <a:srgbClr val="000000"/>
              </a:solidFill>
            </a:endParaRPr>
          </a:p>
        </p:txBody>
      </p:sp>
    </p:spTree>
    <p:extLst>
      <p:ext uri="{BB962C8B-B14F-4D97-AF65-F5344CB8AC3E}">
        <p14:creationId xmlns:p14="http://schemas.microsoft.com/office/powerpoint/2010/main" val="4158415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solidFill>
                  <a:srgbClr val="FF0000"/>
                </a:solidFill>
              </a:rPr>
              <a:t>What sports are popular in </a:t>
            </a:r>
            <a:r>
              <a:rPr lang="en-US" b="1" dirty="0" smtClean="0">
                <a:solidFill>
                  <a:srgbClr val="FF0000"/>
                </a:solidFill>
              </a:rPr>
              <a:t>Russia</a:t>
            </a:r>
            <a:r>
              <a:rPr lang="en-US" dirty="0" smtClean="0">
                <a:solidFill>
                  <a:srgbClr val="FF0000"/>
                </a:solidFill>
              </a:rPr>
              <a:t>?</a:t>
            </a:r>
            <a:endParaRPr lang="ru-RU" dirty="0">
              <a:solidFill>
                <a:srgbClr val="FF0000"/>
              </a:solidFill>
            </a:endParaRPr>
          </a:p>
        </p:txBody>
      </p:sp>
      <p:pic>
        <p:nvPicPr>
          <p:cNvPr id="24" name="Содержимое 23" descr="горные лыжи, Lindsey vonn, спорт"/>
          <p:cNvPicPr>
            <a:picLocks noGrp="1"/>
          </p:cNvPicPr>
          <p:nvPr>
            <p:ph sz="half" idx="1"/>
          </p:nvPr>
        </p:nvPicPr>
        <p:blipFill>
          <a:blip r:embed="rId3" cstate="print"/>
          <a:srcRect/>
          <a:stretch>
            <a:fillRect/>
          </a:stretch>
        </p:blipFill>
        <p:spPr bwMode="auto">
          <a:xfrm>
            <a:off x="304800" y="1219200"/>
            <a:ext cx="2926080" cy="1905000"/>
          </a:xfrm>
          <a:prstGeom prst="rect">
            <a:avLst/>
          </a:prstGeom>
          <a:noFill/>
          <a:ln w="9525">
            <a:noFill/>
            <a:miter lim="800000"/>
            <a:headEnd/>
            <a:tailEnd/>
          </a:ln>
        </p:spPr>
      </p:pic>
      <p:pic>
        <p:nvPicPr>
          <p:cNvPr id="25" name="Picture 13" descr="imagesCARC05GA"/>
          <p:cNvPicPr>
            <a:picLocks noChangeAspect="1" noChangeArrowheads="1"/>
          </p:cNvPicPr>
          <p:nvPr/>
        </p:nvPicPr>
        <p:blipFill>
          <a:blip r:embed="rId4" cstate="print"/>
          <a:srcRect/>
          <a:stretch>
            <a:fillRect/>
          </a:stretch>
        </p:blipFill>
        <p:spPr bwMode="auto">
          <a:xfrm>
            <a:off x="304800" y="3745679"/>
            <a:ext cx="2819400" cy="2102672"/>
          </a:xfrm>
          <a:prstGeom prst="rect">
            <a:avLst/>
          </a:prstGeom>
          <a:solidFill>
            <a:schemeClr val="accent1"/>
          </a:solidFill>
          <a:ln w="9525">
            <a:solidFill>
              <a:schemeClr val="tx1"/>
            </a:solidFill>
            <a:miter lim="800000"/>
            <a:headEnd/>
            <a:tailEnd/>
          </a:ln>
        </p:spPr>
      </p:pic>
      <p:pic>
        <p:nvPicPr>
          <p:cNvPr id="26" name="Рисунок 25" descr="http://go2.imgsmail.ru/imgpreview?key=http%3A//cdn4.media.cyclingnews.futurecdn.net/2011/01/08/1/01%5F08%5F11%5Fausnatrr%5Fwom%5F212%5F600.jpg&amp;mb=imgdb_preview_32"/>
          <p:cNvPicPr/>
          <p:nvPr/>
        </p:nvPicPr>
        <p:blipFill>
          <a:blip r:embed="rId5" cstate="print"/>
          <a:srcRect/>
          <a:stretch>
            <a:fillRect/>
          </a:stretch>
        </p:blipFill>
        <p:spPr bwMode="auto">
          <a:xfrm>
            <a:off x="3429000" y="2362200"/>
            <a:ext cx="1552575" cy="2333625"/>
          </a:xfrm>
          <a:prstGeom prst="rect">
            <a:avLst/>
          </a:prstGeom>
          <a:noFill/>
          <a:ln w="9525">
            <a:noFill/>
            <a:miter lim="800000"/>
            <a:headEnd/>
            <a:tailEnd/>
          </a:ln>
        </p:spPr>
      </p:pic>
      <p:pic>
        <p:nvPicPr>
          <p:cNvPr id="27" name="Содержимое 26" descr="http://go3.imgsmail.ru/imgpreview?key=http%3A//chempionliga.com/uploads/posts/2011-05/1306072677%5Fmalan-inter%5F1.jpg&amp;mb=imgdb_preview_17"/>
          <p:cNvPicPr>
            <a:picLocks noGrp="1"/>
          </p:cNvPicPr>
          <p:nvPr>
            <p:ph sz="half" idx="2"/>
          </p:nvPr>
        </p:nvPicPr>
        <p:blipFill>
          <a:blip r:embed="rId6" cstate="print"/>
          <a:srcRect/>
          <a:stretch>
            <a:fillRect/>
          </a:stretch>
        </p:blipFill>
        <p:spPr bwMode="auto">
          <a:xfrm>
            <a:off x="5410200" y="1143000"/>
            <a:ext cx="2819400" cy="1981200"/>
          </a:xfrm>
          <a:prstGeom prst="rect">
            <a:avLst/>
          </a:prstGeom>
          <a:noFill/>
          <a:ln w="9525">
            <a:noFill/>
            <a:miter lim="800000"/>
            <a:headEnd/>
            <a:tailEnd/>
          </a:ln>
        </p:spPr>
      </p:pic>
      <p:pic>
        <p:nvPicPr>
          <p:cNvPr id="28" name="Рисунок 27" descr="http://go1.imgsmail.ru/imgpreview?key=http%3A//beta.newsmoldova.ru/images/18790/46/187904642.jpg&amp;mb=imgdb_preview_70"/>
          <p:cNvPicPr/>
          <p:nvPr/>
        </p:nvPicPr>
        <p:blipFill>
          <a:blip r:embed="rId7" cstate="print"/>
          <a:srcRect/>
          <a:stretch>
            <a:fillRect/>
          </a:stretch>
        </p:blipFill>
        <p:spPr bwMode="auto">
          <a:xfrm>
            <a:off x="5486400" y="3657600"/>
            <a:ext cx="2895600" cy="2362200"/>
          </a:xfrm>
          <a:prstGeom prst="rect">
            <a:avLst/>
          </a:prstGeom>
          <a:noFill/>
          <a:ln w="9525">
            <a:noFill/>
            <a:miter lim="800000"/>
            <a:headEnd/>
            <a:tailEnd/>
          </a:ln>
        </p:spPr>
      </p:pic>
      <p:sp>
        <p:nvSpPr>
          <p:cNvPr id="8" name="Прямоугольник 7"/>
          <p:cNvSpPr/>
          <p:nvPr/>
        </p:nvSpPr>
        <p:spPr>
          <a:xfrm>
            <a:off x="304800" y="3118757"/>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r>
              <a:rPr lang="en-US" dirty="0" smtClean="0"/>
              <a:t>kiing</a:t>
            </a:r>
            <a:endParaRPr lang="ru-RU" dirty="0"/>
          </a:p>
        </p:txBody>
      </p:sp>
      <p:sp>
        <p:nvSpPr>
          <p:cNvPr id="9" name="Прямоугольник 8"/>
          <p:cNvSpPr/>
          <p:nvPr/>
        </p:nvSpPr>
        <p:spPr>
          <a:xfrm>
            <a:off x="304800" y="5867400"/>
            <a:ext cx="2819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r>
              <a:rPr lang="en-US" dirty="0" smtClean="0"/>
              <a:t>wimming</a:t>
            </a:r>
            <a:endParaRPr lang="ru-RU" dirty="0"/>
          </a:p>
        </p:txBody>
      </p:sp>
      <p:sp>
        <p:nvSpPr>
          <p:cNvPr id="10" name="Прямоугольник 9"/>
          <p:cNvSpPr/>
          <p:nvPr/>
        </p:nvSpPr>
        <p:spPr>
          <a:xfrm>
            <a:off x="5410200" y="3124200"/>
            <a:ext cx="2819400" cy="593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Football</a:t>
            </a:r>
            <a:endParaRPr lang="ru-RU" sz="2000" dirty="0"/>
          </a:p>
        </p:txBody>
      </p:sp>
      <p:sp>
        <p:nvSpPr>
          <p:cNvPr id="11" name="Прямоугольник 10"/>
          <p:cNvSpPr/>
          <p:nvPr/>
        </p:nvSpPr>
        <p:spPr>
          <a:xfrm>
            <a:off x="5486400" y="6019800"/>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Hockey</a:t>
            </a:r>
            <a:endParaRPr lang="ru-RU" dirty="0"/>
          </a:p>
        </p:txBody>
      </p:sp>
      <p:sp>
        <p:nvSpPr>
          <p:cNvPr id="3" name="Прямоугольник 2"/>
          <p:cNvSpPr/>
          <p:nvPr/>
        </p:nvSpPr>
        <p:spPr>
          <a:xfrm>
            <a:off x="3429000" y="4695825"/>
            <a:ext cx="1552575"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cycling</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CC3300"/>
                </a:solidFill>
              </a:rPr>
              <a:t>What sports are popular in Britain?</a:t>
            </a:r>
            <a:endParaRPr lang="ru-RU" dirty="0"/>
          </a:p>
        </p:txBody>
      </p:sp>
      <p:pic>
        <p:nvPicPr>
          <p:cNvPr id="5" name="Picture 11" descr="imagesCANAWONN"/>
          <p:cNvPicPr>
            <a:picLocks noGrp="1" noChangeAspect="1" noChangeArrowheads="1"/>
          </p:cNvPicPr>
          <p:nvPr>
            <p:ph sz="half" idx="1"/>
          </p:nvPr>
        </p:nvPicPr>
        <p:blipFill>
          <a:blip r:embed="rId3" cstate="print"/>
          <a:srcRect/>
          <a:stretch>
            <a:fillRect/>
          </a:stretch>
        </p:blipFill>
        <p:spPr bwMode="auto">
          <a:xfrm>
            <a:off x="381000" y="4114800"/>
            <a:ext cx="2362200" cy="2219325"/>
          </a:xfrm>
          <a:prstGeom prst="rect">
            <a:avLst/>
          </a:prstGeom>
          <a:solidFill>
            <a:schemeClr val="accent1"/>
          </a:solidFill>
          <a:ln w="9525">
            <a:solidFill>
              <a:schemeClr val="tx1"/>
            </a:solidFill>
            <a:miter lim="800000"/>
            <a:headEnd/>
            <a:tailEnd/>
          </a:ln>
        </p:spPr>
      </p:pic>
      <p:pic>
        <p:nvPicPr>
          <p:cNvPr id="6" name="Picture 9" descr="imagesCAHGDUT9"/>
          <p:cNvPicPr>
            <a:picLocks noChangeAspect="1" noChangeArrowheads="1"/>
          </p:cNvPicPr>
          <p:nvPr/>
        </p:nvPicPr>
        <p:blipFill>
          <a:blip r:embed="rId4" cstate="print"/>
          <a:srcRect/>
          <a:stretch>
            <a:fillRect/>
          </a:stretch>
        </p:blipFill>
        <p:spPr bwMode="auto">
          <a:xfrm>
            <a:off x="2971800" y="2209800"/>
            <a:ext cx="2520950" cy="1822450"/>
          </a:xfrm>
          <a:prstGeom prst="rect">
            <a:avLst/>
          </a:prstGeom>
          <a:solidFill>
            <a:schemeClr val="accent1"/>
          </a:solidFill>
          <a:ln w="9525">
            <a:solidFill>
              <a:schemeClr val="tx1"/>
            </a:solidFill>
            <a:miter lim="800000"/>
            <a:headEnd/>
            <a:tailEnd/>
          </a:ln>
        </p:spPr>
      </p:pic>
      <p:pic>
        <p:nvPicPr>
          <p:cNvPr id="7" name="Picture 15" descr="imagesCAITBHLU"/>
          <p:cNvPicPr>
            <a:picLocks noChangeAspect="1" noChangeArrowheads="1"/>
          </p:cNvPicPr>
          <p:nvPr/>
        </p:nvPicPr>
        <p:blipFill>
          <a:blip r:embed="rId5" cstate="print"/>
          <a:srcRect/>
          <a:stretch>
            <a:fillRect/>
          </a:stretch>
        </p:blipFill>
        <p:spPr bwMode="auto">
          <a:xfrm>
            <a:off x="5715000" y="1600200"/>
            <a:ext cx="2466975" cy="1847850"/>
          </a:xfrm>
          <a:prstGeom prst="rect">
            <a:avLst/>
          </a:prstGeom>
          <a:solidFill>
            <a:schemeClr val="accent1"/>
          </a:solidFill>
          <a:ln w="9525">
            <a:solidFill>
              <a:schemeClr val="tx1"/>
            </a:solidFill>
            <a:miter lim="800000"/>
            <a:headEnd/>
            <a:tailEnd/>
          </a:ln>
        </p:spPr>
      </p:pic>
      <p:pic>
        <p:nvPicPr>
          <p:cNvPr id="8" name="Содержимое 7" descr="http://go1.imgsmail.ru/imgpreview?key=http%3A//tickets.sports.ru/images/object%5F52.1242491591.jpg&amp;mb=imgdb_preview_107"/>
          <p:cNvPicPr>
            <a:picLocks noGrp="1"/>
          </p:cNvPicPr>
          <p:nvPr>
            <p:ph sz="half" idx="2"/>
          </p:nvPr>
        </p:nvPicPr>
        <p:blipFill>
          <a:blip r:embed="rId6" cstate="print"/>
          <a:srcRect/>
          <a:stretch>
            <a:fillRect/>
          </a:stretch>
        </p:blipFill>
        <p:spPr bwMode="auto">
          <a:xfrm>
            <a:off x="152400" y="1600200"/>
            <a:ext cx="2743200" cy="1905000"/>
          </a:xfrm>
          <a:prstGeom prst="rect">
            <a:avLst/>
          </a:prstGeom>
          <a:noFill/>
          <a:ln w="9525">
            <a:noFill/>
            <a:miter lim="800000"/>
            <a:headEnd/>
            <a:tailEnd/>
          </a:ln>
        </p:spPr>
      </p:pic>
      <p:pic>
        <p:nvPicPr>
          <p:cNvPr id="9" name="Рисунок 8" descr="http://go4.imgsmail.ru/imgpreview?key=http%3A//s.spynet.ru/uploads/images/0/5/3/7/6/6/2010/04/23/da954b955f.jpg&amp;mb=imgdb_preview_16"/>
          <p:cNvPicPr/>
          <p:nvPr/>
        </p:nvPicPr>
        <p:blipFill>
          <a:blip r:embed="rId7" cstate="print"/>
          <a:srcRect/>
          <a:stretch>
            <a:fillRect/>
          </a:stretch>
        </p:blipFill>
        <p:spPr bwMode="auto">
          <a:xfrm>
            <a:off x="5638800" y="4191000"/>
            <a:ext cx="2628900" cy="1905000"/>
          </a:xfrm>
          <a:prstGeom prst="rect">
            <a:avLst/>
          </a:prstGeom>
          <a:noFill/>
          <a:ln w="9525">
            <a:noFill/>
            <a:miter lim="800000"/>
            <a:headEnd/>
            <a:tailEnd/>
          </a:ln>
        </p:spPr>
      </p:pic>
      <p:sp>
        <p:nvSpPr>
          <p:cNvPr id="10" name="Прямоугольник 9"/>
          <p:cNvSpPr/>
          <p:nvPr/>
        </p:nvSpPr>
        <p:spPr>
          <a:xfrm>
            <a:off x="152400" y="3505200"/>
            <a:ext cx="272298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football</a:t>
            </a:r>
            <a:endParaRPr lang="ru-RU" dirty="0"/>
          </a:p>
        </p:txBody>
      </p:sp>
      <p:sp>
        <p:nvSpPr>
          <p:cNvPr id="11" name="Прямоугольник 10"/>
          <p:cNvSpPr/>
          <p:nvPr/>
        </p:nvSpPr>
        <p:spPr>
          <a:xfrm>
            <a:off x="2971800" y="4032250"/>
            <a:ext cx="251460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r>
              <a:rPr lang="en-US" dirty="0"/>
              <a:t>u</a:t>
            </a:r>
            <a:r>
              <a:rPr lang="en-US" dirty="0" smtClean="0"/>
              <a:t>gby</a:t>
            </a:r>
            <a:endParaRPr lang="ru-RU" dirty="0"/>
          </a:p>
        </p:txBody>
      </p:sp>
      <p:sp>
        <p:nvSpPr>
          <p:cNvPr id="12" name="Прямоугольник 11"/>
          <p:cNvSpPr/>
          <p:nvPr/>
        </p:nvSpPr>
        <p:spPr>
          <a:xfrm>
            <a:off x="5715000" y="3448050"/>
            <a:ext cx="2466975"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r>
              <a:rPr lang="en-US" dirty="0" smtClean="0"/>
              <a:t>unning</a:t>
            </a:r>
            <a:endParaRPr lang="ru-RU" dirty="0"/>
          </a:p>
        </p:txBody>
      </p:sp>
      <p:sp>
        <p:nvSpPr>
          <p:cNvPr id="13" name="Прямоугольник 12"/>
          <p:cNvSpPr/>
          <p:nvPr/>
        </p:nvSpPr>
        <p:spPr>
          <a:xfrm>
            <a:off x="5635690" y="6096000"/>
            <a:ext cx="2632010" cy="54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swimming</a:t>
            </a:r>
            <a:endParaRPr lang="ru-RU" dirty="0"/>
          </a:p>
        </p:txBody>
      </p:sp>
      <p:sp>
        <p:nvSpPr>
          <p:cNvPr id="14" name="Прямоугольник 13"/>
          <p:cNvSpPr/>
          <p:nvPr/>
        </p:nvSpPr>
        <p:spPr>
          <a:xfrm>
            <a:off x="381000" y="63246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Tennis</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4800"/>
            <a:ext cx="8229600" cy="1143000"/>
          </a:xfrm>
        </p:spPr>
        <p:txBody>
          <a:bodyPr/>
          <a:lstStyle/>
          <a:p>
            <a:r>
              <a:rPr lang="ru-RU" b="1" dirty="0" err="1">
                <a:solidFill>
                  <a:srgbClr val="000000"/>
                </a:solidFill>
                <a:latin typeface="Times New Roman"/>
                <a:ea typeface="Times New Roman"/>
              </a:rPr>
              <a:t>Sport</a:t>
            </a:r>
            <a:r>
              <a:rPr lang="ru-RU" b="1" dirty="0">
                <a:solidFill>
                  <a:srgbClr val="000000"/>
                </a:solidFill>
                <a:latin typeface="Times New Roman"/>
                <a:ea typeface="Times New Roman"/>
              </a:rPr>
              <a:t> </a:t>
            </a:r>
            <a:r>
              <a:rPr lang="ru-RU" b="1" dirty="0" err="1">
                <a:solidFill>
                  <a:srgbClr val="000000"/>
                </a:solidFill>
                <a:latin typeface="Times New Roman"/>
                <a:ea typeface="Times New Roman"/>
              </a:rPr>
              <a:t>in</a:t>
            </a:r>
            <a:r>
              <a:rPr lang="ru-RU" b="1" dirty="0">
                <a:solidFill>
                  <a:srgbClr val="000000"/>
                </a:solidFill>
                <a:latin typeface="Times New Roman"/>
                <a:ea typeface="Times New Roman"/>
              </a:rPr>
              <a:t> </a:t>
            </a:r>
            <a:r>
              <a:rPr lang="ru-RU" b="1" dirty="0" err="1">
                <a:solidFill>
                  <a:srgbClr val="000000"/>
                </a:solidFill>
                <a:latin typeface="Times New Roman"/>
                <a:ea typeface="Times New Roman"/>
              </a:rPr>
              <a:t>Our</a:t>
            </a:r>
            <a:r>
              <a:rPr lang="ru-RU" b="1" dirty="0">
                <a:solidFill>
                  <a:srgbClr val="000000"/>
                </a:solidFill>
                <a:latin typeface="Times New Roman"/>
                <a:ea typeface="Times New Roman"/>
              </a:rPr>
              <a:t> </a:t>
            </a:r>
            <a:r>
              <a:rPr lang="ru-RU" b="1" dirty="0" err="1">
                <a:solidFill>
                  <a:srgbClr val="000000"/>
                </a:solidFill>
                <a:latin typeface="Times New Roman"/>
                <a:ea typeface="Times New Roman"/>
              </a:rPr>
              <a:t>Life</a:t>
            </a:r>
            <a:r>
              <a:rPr lang="ru-RU" b="1" dirty="0">
                <a:solidFill>
                  <a:srgbClr val="000000"/>
                </a:solidFill>
                <a:latin typeface="Times New Roman"/>
                <a:ea typeface="Times New Roman"/>
              </a:rPr>
              <a:t>.</a:t>
            </a:r>
            <a:r>
              <a:rPr lang="ru-RU" dirty="0" smtClean="0"/>
              <a:t> </a:t>
            </a:r>
            <a:endParaRPr lang="ru-RU" dirty="0"/>
          </a:p>
        </p:txBody>
      </p:sp>
      <p:sp>
        <p:nvSpPr>
          <p:cNvPr id="3" name="Содержимое 2"/>
          <p:cNvSpPr>
            <a:spLocks noGrp="1"/>
          </p:cNvSpPr>
          <p:nvPr>
            <p:ph idx="1"/>
          </p:nvPr>
        </p:nvSpPr>
        <p:spPr>
          <a:xfrm>
            <a:off x="228600" y="1143000"/>
            <a:ext cx="8458200" cy="4983163"/>
          </a:xfrm>
        </p:spPr>
        <p:txBody>
          <a:bodyPr>
            <a:normAutofit fontScale="25000" lnSpcReduction="20000"/>
          </a:bodyPr>
          <a:lstStyle/>
          <a:p>
            <a:pPr marL="0" indent="0">
              <a:lnSpc>
                <a:spcPct val="115000"/>
              </a:lnSpc>
              <a:spcAft>
                <a:spcPts val="1200"/>
              </a:spcAft>
              <a:buNone/>
            </a:pPr>
            <a:endParaRPr lang="ru-RU" sz="6400" dirty="0" smtClean="0">
              <a:latin typeface="Times New Roman"/>
              <a:ea typeface="Times New Roman"/>
              <a:cs typeface="Times New Roman"/>
            </a:endParaRPr>
          </a:p>
          <a:p>
            <a:pPr marL="0" indent="0">
              <a:lnSpc>
                <a:spcPct val="115000"/>
              </a:lnSpc>
              <a:spcAft>
                <a:spcPts val="1200"/>
              </a:spcAft>
              <a:buNone/>
            </a:pPr>
            <a:r>
              <a:rPr lang="en-US" sz="6400" dirty="0" smtClean="0">
                <a:latin typeface="Times New Roman"/>
                <a:ea typeface="Times New Roman"/>
                <a:cs typeface="Times New Roman"/>
              </a:rPr>
              <a:t>People </a:t>
            </a:r>
            <a:r>
              <a:rPr lang="en-US" sz="6400" dirty="0">
                <a:latin typeface="Times New Roman"/>
                <a:ea typeface="Times New Roman"/>
                <a:cs typeface="Times New Roman"/>
              </a:rPr>
              <a:t>all over the world are fond of sports and games. Sport makes people healthy, keeps them fit, more organized and better disciplined. It unites people of different classes and nationalities. Many people do sports on their personal initiative. They go in for skiing, skating, table tennis, swimming, volley-ball, football, body-building, etc. </a:t>
            </a:r>
            <a:br>
              <a:rPr lang="en-US" sz="6400" dirty="0">
                <a:latin typeface="Times New Roman"/>
                <a:ea typeface="Times New Roman"/>
                <a:cs typeface="Times New Roman"/>
              </a:rPr>
            </a:br>
            <a:r>
              <a:rPr lang="en-US" sz="6400" dirty="0">
                <a:latin typeface="Times New Roman"/>
                <a:ea typeface="Times New Roman"/>
                <a:cs typeface="Times New Roman"/>
              </a:rPr>
              <a:t>All necessary facilities are provided for them: stadiums, sport grounds, swimming pools, skating rinks, skiing stations, football fields. </a:t>
            </a:r>
            <a:br>
              <a:rPr lang="en-US" sz="6400" dirty="0">
                <a:latin typeface="Times New Roman"/>
                <a:ea typeface="Times New Roman"/>
                <a:cs typeface="Times New Roman"/>
              </a:rPr>
            </a:br>
            <a:r>
              <a:rPr lang="en-US" sz="6400" dirty="0">
                <a:latin typeface="Times New Roman"/>
                <a:ea typeface="Times New Roman"/>
                <a:cs typeface="Times New Roman"/>
              </a:rPr>
              <a:t>Sport is paid much attention to in our educational establishments. Gymnastics is a part of children's daily activities in the kindergartens. Physical culture is </a:t>
            </a:r>
            <a:r>
              <a:rPr lang="ru-RU" sz="6400" dirty="0">
                <a:latin typeface="Times New Roman"/>
                <a:ea typeface="Times New Roman"/>
                <a:cs typeface="Times New Roman"/>
              </a:rPr>
              <a:t>ч</a:t>
            </a:r>
            <a:r>
              <a:rPr lang="en-US" sz="6400" dirty="0">
                <a:latin typeface="Times New Roman"/>
                <a:ea typeface="Times New Roman"/>
                <a:cs typeface="Times New Roman"/>
              </a:rPr>
              <a:t> compulsory subject at schools and colleges. </a:t>
            </a:r>
            <a:br>
              <a:rPr lang="en-US" sz="6400" dirty="0">
                <a:latin typeface="Times New Roman"/>
                <a:ea typeface="Times New Roman"/>
                <a:cs typeface="Times New Roman"/>
              </a:rPr>
            </a:br>
            <a:r>
              <a:rPr lang="en-US" sz="6400" dirty="0">
                <a:latin typeface="Times New Roman"/>
                <a:ea typeface="Times New Roman"/>
                <a:cs typeface="Times New Roman"/>
              </a:rPr>
              <a:t>Professional sport is also paid much attention to in our country. In city, where I live, there are </a:t>
            </a:r>
            <a:r>
              <a:rPr lang="en-US" sz="6400" dirty="0" err="1">
                <a:latin typeface="Times New Roman"/>
                <a:ea typeface="Times New Roman"/>
                <a:cs typeface="Times New Roman"/>
              </a:rPr>
              <a:t>diferent</a:t>
            </a:r>
            <a:r>
              <a:rPr lang="en-US" sz="6400" dirty="0">
                <a:latin typeface="Times New Roman"/>
                <a:ea typeface="Times New Roman"/>
                <a:cs typeface="Times New Roman"/>
              </a:rPr>
              <a:t> sporting societies, clubs and complexes. </a:t>
            </a:r>
            <a:br>
              <a:rPr lang="en-US" sz="6400" dirty="0">
                <a:latin typeface="Times New Roman"/>
                <a:ea typeface="Times New Roman"/>
                <a:cs typeface="Times New Roman"/>
              </a:rPr>
            </a:br>
            <a:r>
              <a:rPr lang="en-US" sz="6400" dirty="0">
                <a:latin typeface="Times New Roman"/>
                <a:ea typeface="Times New Roman"/>
                <a:cs typeface="Times New Roman"/>
              </a:rPr>
              <a:t>Practically all kinds of sports are popular in our country, but football, gymnastics and tennis enjoy the greatest popularity. </a:t>
            </a:r>
            <a:br>
              <a:rPr lang="en-US" sz="6400" dirty="0">
                <a:latin typeface="Times New Roman"/>
                <a:ea typeface="Times New Roman"/>
                <a:cs typeface="Times New Roman"/>
              </a:rPr>
            </a:br>
            <a:r>
              <a:rPr lang="en-US" sz="6400" dirty="0">
                <a:latin typeface="Times New Roman"/>
                <a:ea typeface="Times New Roman"/>
                <a:cs typeface="Times New Roman"/>
              </a:rPr>
              <a:t>As for me, I go in for table tennis (</a:t>
            </a:r>
            <a:r>
              <a:rPr lang="en-US" sz="6400" dirty="0" err="1">
                <a:latin typeface="Times New Roman"/>
                <a:ea typeface="Times New Roman"/>
                <a:cs typeface="Times New Roman"/>
              </a:rPr>
              <a:t>ping-pong</a:t>
            </a:r>
            <a:r>
              <a:rPr lang="en-US" sz="6400" dirty="0">
                <a:latin typeface="Times New Roman"/>
                <a:ea typeface="Times New Roman"/>
                <a:cs typeface="Times New Roman"/>
              </a:rPr>
              <a:t>). It needs mobility, liveliness and much energy. It keeps a person in a good form. I have been playing tennis for five years, but the more I play, the more I like it. I get a real joy taking part in competitions or simply playing with my friends. Sometimes, I go to tennis courts. Certainly, there's a great distance between my manner of playing and such </a:t>
            </a:r>
            <a:r>
              <a:rPr lang="en-US" sz="6400" dirty="0" err="1">
                <a:latin typeface="Times New Roman"/>
                <a:ea typeface="Times New Roman"/>
                <a:cs typeface="Times New Roman"/>
              </a:rPr>
              <a:t>favourites</a:t>
            </a:r>
            <a:r>
              <a:rPr lang="en-US" sz="6400" dirty="0">
                <a:latin typeface="Times New Roman"/>
                <a:ea typeface="Times New Roman"/>
                <a:cs typeface="Times New Roman"/>
              </a:rPr>
              <a:t> as Jim Courier, Stephan Edberg, Pete Sampras, Boris Becker, Per </a:t>
            </a:r>
            <a:r>
              <a:rPr lang="en-US" sz="6400" dirty="0" err="1">
                <a:latin typeface="Times New Roman"/>
                <a:ea typeface="Times New Roman"/>
                <a:cs typeface="Times New Roman"/>
              </a:rPr>
              <a:t>Korda</a:t>
            </a:r>
            <a:r>
              <a:rPr lang="en-US" sz="6400" dirty="0">
                <a:latin typeface="Times New Roman"/>
                <a:ea typeface="Times New Roman"/>
                <a:cs typeface="Times New Roman"/>
              </a:rPr>
              <a:t>, but I do my training with great pleasure and hope to play as well as our best players do. </a:t>
            </a:r>
            <a:endParaRPr lang="ru-RU" sz="6400" dirty="0">
              <a:ea typeface="Calibri"/>
              <a:cs typeface="Times New Roman"/>
            </a:endParaRPr>
          </a:p>
          <a:p>
            <a:pPr marL="0" indent="0">
              <a:buNone/>
            </a:pP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143000"/>
          </a:xfrm>
        </p:spPr>
        <p:txBody>
          <a:bodyPr>
            <a:normAutofit/>
          </a:bodyPr>
          <a:lstStyle/>
          <a:p>
            <a:r>
              <a:rPr lang="en-US" sz="6000" b="1" i="1" dirty="0" smtClean="0">
                <a:solidFill>
                  <a:srgbClr val="CC3300"/>
                </a:solidFill>
              </a:rPr>
              <a:t>DRILLS FOR SKILLS</a:t>
            </a:r>
            <a:endParaRPr lang="ru-RU" sz="6000" dirty="0"/>
          </a:p>
        </p:txBody>
      </p:sp>
      <p:sp>
        <p:nvSpPr>
          <p:cNvPr id="5" name="Содержимое 4"/>
          <p:cNvSpPr>
            <a:spLocks noGrp="1"/>
          </p:cNvSpPr>
          <p:nvPr>
            <p:ph idx="1"/>
          </p:nvPr>
        </p:nvSpPr>
        <p:spPr/>
        <p:txBody>
          <a:bodyPr>
            <a:normAutofit fontScale="77500" lnSpcReduction="20000"/>
          </a:bodyPr>
          <a:lstStyle/>
          <a:p>
            <a:pPr>
              <a:lnSpc>
                <a:spcPct val="90000"/>
              </a:lnSpc>
              <a:buNone/>
            </a:pPr>
            <a:r>
              <a:rPr lang="en-US" dirty="0" smtClean="0">
                <a:solidFill>
                  <a:srgbClr val="CC3300"/>
                </a:solidFill>
                <a:latin typeface="Times New Roman" pitchFamily="18" charset="0"/>
                <a:cs typeface="Times New Roman" pitchFamily="18" charset="0"/>
              </a:rPr>
              <a:t>1.</a:t>
            </a:r>
            <a:r>
              <a:rPr lang="en-US" dirty="0" smtClean="0">
                <a:latin typeface="Times New Roman" pitchFamily="18" charset="0"/>
                <a:cs typeface="Times New Roman" pitchFamily="18" charset="0"/>
              </a:rPr>
              <a:t>Type of sport with using the gloves.</a:t>
            </a:r>
          </a:p>
          <a:p>
            <a:pPr>
              <a:lnSpc>
                <a:spcPct val="90000"/>
              </a:lnSpc>
              <a:buNone/>
            </a:pPr>
            <a:r>
              <a:rPr lang="en-US" dirty="0" smtClean="0">
                <a:solidFill>
                  <a:srgbClr val="CC3300"/>
                </a:solidFill>
                <a:latin typeface="Times New Roman" pitchFamily="18" charset="0"/>
                <a:cs typeface="Times New Roman" pitchFamily="18" charset="0"/>
              </a:rPr>
              <a:t>2.</a:t>
            </a:r>
            <a:r>
              <a:rPr lang="en-US" dirty="0" smtClean="0">
                <a:latin typeface="Times New Roman" pitchFamily="18" charset="0"/>
                <a:cs typeface="Times New Roman" pitchFamily="18" charset="0"/>
              </a:rPr>
              <a:t> Popular kind of sport in our country (using a ball).</a:t>
            </a:r>
          </a:p>
          <a:p>
            <a:pPr>
              <a:lnSpc>
                <a:spcPct val="90000"/>
              </a:lnSpc>
              <a:buNone/>
            </a:pPr>
            <a:r>
              <a:rPr lang="en-US" dirty="0" smtClean="0">
                <a:solidFill>
                  <a:srgbClr val="CC3300"/>
                </a:solidFill>
                <a:latin typeface="Times New Roman" pitchFamily="18" charset="0"/>
                <a:cs typeface="Times New Roman" pitchFamily="18" charset="0"/>
              </a:rPr>
              <a:t>3.</a:t>
            </a:r>
            <a:r>
              <a:rPr lang="en-US" dirty="0" smtClean="0">
                <a:latin typeface="Times New Roman" pitchFamily="18" charset="0"/>
                <a:cs typeface="Times New Roman" pitchFamily="18" charset="0"/>
              </a:rPr>
              <a:t> A Kind of sport, when sportsmen move on skates.</a:t>
            </a:r>
          </a:p>
          <a:p>
            <a:pPr>
              <a:lnSpc>
                <a:spcPct val="90000"/>
              </a:lnSpc>
              <a:buNone/>
            </a:pPr>
            <a:r>
              <a:rPr lang="en-US" dirty="0" smtClean="0">
                <a:solidFill>
                  <a:srgbClr val="CC3300"/>
                </a:solidFill>
                <a:latin typeface="Times New Roman" pitchFamily="18" charset="0"/>
                <a:cs typeface="Times New Roman" pitchFamily="18" charset="0"/>
              </a:rPr>
              <a:t>4.</a:t>
            </a:r>
            <a:r>
              <a:rPr lang="en-US" dirty="0" smtClean="0">
                <a:latin typeface="Times New Roman" pitchFamily="18" charset="0"/>
                <a:cs typeface="Times New Roman" pitchFamily="18" charset="0"/>
              </a:rPr>
              <a:t> Type of sport, where you must throw the ball in a basket.</a:t>
            </a:r>
          </a:p>
          <a:p>
            <a:pPr>
              <a:lnSpc>
                <a:spcPct val="90000"/>
              </a:lnSpc>
              <a:buNone/>
            </a:pPr>
            <a:r>
              <a:rPr lang="en-US" dirty="0" smtClean="0">
                <a:solidFill>
                  <a:srgbClr val="CC3300"/>
                </a:solidFill>
                <a:latin typeface="Times New Roman" pitchFamily="18" charset="0"/>
                <a:cs typeface="Times New Roman" pitchFamily="18" charset="0"/>
              </a:rPr>
              <a:t>5.</a:t>
            </a:r>
            <a:r>
              <a:rPr lang="en-US" dirty="0" smtClean="0">
                <a:latin typeface="Times New Roman" pitchFamily="18" charset="0"/>
                <a:cs typeface="Times New Roman" pitchFamily="18" charset="0"/>
              </a:rPr>
              <a:t> Rhythmical gymnastics.</a:t>
            </a:r>
          </a:p>
          <a:p>
            <a:pPr>
              <a:lnSpc>
                <a:spcPct val="90000"/>
              </a:lnSpc>
              <a:buNone/>
            </a:pPr>
            <a:r>
              <a:rPr lang="en-US" dirty="0" smtClean="0">
                <a:solidFill>
                  <a:srgbClr val="CC3300"/>
                </a:solidFill>
                <a:latin typeface="Times New Roman" pitchFamily="18" charset="0"/>
                <a:cs typeface="Times New Roman" pitchFamily="18" charset="0"/>
              </a:rPr>
              <a:t>6.</a:t>
            </a:r>
            <a:r>
              <a:rPr lang="en-US" dirty="0" smtClean="0">
                <a:latin typeface="Times New Roman" pitchFamily="18" charset="0"/>
                <a:cs typeface="Times New Roman" pitchFamily="18" charset="0"/>
              </a:rPr>
              <a:t> Sport in which, two teams try to hit hockey goal in the gate.</a:t>
            </a:r>
          </a:p>
          <a:p>
            <a:pPr>
              <a:lnSpc>
                <a:spcPct val="90000"/>
              </a:lnSpc>
              <a:buNone/>
            </a:pPr>
            <a:r>
              <a:rPr lang="en-US" dirty="0" smtClean="0">
                <a:solidFill>
                  <a:srgbClr val="CC3300"/>
                </a:solidFill>
                <a:latin typeface="Times New Roman" pitchFamily="18" charset="0"/>
                <a:cs typeface="Times New Roman" pitchFamily="18" charset="0"/>
              </a:rPr>
              <a:t>7.</a:t>
            </a:r>
            <a:r>
              <a:rPr lang="en-US" dirty="0" smtClean="0">
                <a:latin typeface="Times New Roman" pitchFamily="18" charset="0"/>
                <a:cs typeface="Times New Roman" pitchFamily="18" charset="0"/>
              </a:rPr>
              <a:t> Kind of sport, where playing with rackets.</a:t>
            </a:r>
          </a:p>
          <a:p>
            <a:pPr>
              <a:lnSpc>
                <a:spcPct val="90000"/>
              </a:lnSpc>
              <a:buNone/>
            </a:pPr>
            <a:r>
              <a:rPr lang="en-US" dirty="0" smtClean="0">
                <a:solidFill>
                  <a:srgbClr val="CC3300"/>
                </a:solidFill>
                <a:latin typeface="Times New Roman" pitchFamily="18" charset="0"/>
                <a:cs typeface="Times New Roman" pitchFamily="18" charset="0"/>
              </a:rPr>
              <a:t>8.</a:t>
            </a:r>
            <a:r>
              <a:rPr lang="en-US" dirty="0" smtClean="0">
                <a:latin typeface="Times New Roman" pitchFamily="18" charset="0"/>
                <a:cs typeface="Times New Roman" pitchFamily="18" charset="0"/>
              </a:rPr>
              <a:t> The sport of jumping into water.</a:t>
            </a:r>
          </a:p>
          <a:p>
            <a:pPr>
              <a:lnSpc>
                <a:spcPct val="90000"/>
              </a:lnSpc>
              <a:buNone/>
            </a:pPr>
            <a:r>
              <a:rPr lang="en-US" dirty="0" smtClean="0">
                <a:solidFill>
                  <a:srgbClr val="CC3300"/>
                </a:solidFill>
                <a:latin typeface="Times New Roman" pitchFamily="18" charset="0"/>
                <a:cs typeface="Times New Roman" pitchFamily="18" charset="0"/>
              </a:rPr>
              <a:t>9.</a:t>
            </a:r>
            <a:r>
              <a:rPr lang="en-US" dirty="0" smtClean="0">
                <a:latin typeface="Times New Roman" pitchFamily="18" charset="0"/>
                <a:cs typeface="Times New Roman" pitchFamily="18" charset="0"/>
              </a:rPr>
              <a:t> The use of bicycles for sport.</a:t>
            </a:r>
          </a:p>
          <a:p>
            <a:pPr>
              <a:lnSpc>
                <a:spcPct val="90000"/>
              </a:lnSpc>
              <a:buNone/>
            </a:pPr>
            <a:r>
              <a:rPr lang="en-US" dirty="0" smtClean="0">
                <a:solidFill>
                  <a:srgbClr val="CC3300"/>
                </a:solidFill>
                <a:latin typeface="Times New Roman" pitchFamily="18" charset="0"/>
                <a:cs typeface="Times New Roman" pitchFamily="18" charset="0"/>
              </a:rPr>
              <a:t>10.</a:t>
            </a:r>
            <a:r>
              <a:rPr lang="en-US" dirty="0" smtClean="0">
                <a:latin typeface="Times New Roman" pitchFamily="18" charset="0"/>
                <a:cs typeface="Times New Roman" pitchFamily="18" charset="0"/>
              </a:rPr>
              <a:t> The sport involving performance of exercises requiring flexibility, agility, coordination, and balance</a:t>
            </a:r>
          </a:p>
          <a:p>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Rectangle 5"/>
          <p:cNvSpPr>
            <a:spLocks noChangeArrowheads="1"/>
          </p:cNvSpPr>
          <p:nvPr/>
        </p:nvSpPr>
        <p:spPr bwMode="auto">
          <a:xfrm>
            <a:off x="1547813" y="40481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dirty="0"/>
              <a:t>K</a:t>
            </a:r>
            <a:endParaRPr lang="ru-RU" sz="2800" dirty="0"/>
          </a:p>
        </p:txBody>
      </p:sp>
      <p:sp>
        <p:nvSpPr>
          <p:cNvPr id="714" name="Rectangle 6"/>
          <p:cNvSpPr>
            <a:spLocks noChangeArrowheads="1"/>
          </p:cNvSpPr>
          <p:nvPr/>
        </p:nvSpPr>
        <p:spPr bwMode="auto">
          <a:xfrm>
            <a:off x="1547813" y="836613"/>
            <a:ext cx="431800" cy="360362"/>
          </a:xfrm>
          <a:prstGeom prst="rect">
            <a:avLst/>
          </a:prstGeom>
          <a:solidFill>
            <a:schemeClr val="accent1"/>
          </a:solidFill>
          <a:ln w="9525">
            <a:solidFill>
              <a:schemeClr val="tx1"/>
            </a:solidFill>
            <a:miter lim="800000"/>
            <a:headEnd/>
            <a:tailEnd/>
          </a:ln>
        </p:spPr>
        <p:txBody>
          <a:bodyPr wrap="none" anchor="ctr"/>
          <a:lstStyle/>
          <a:p>
            <a:pPr algn="ctr"/>
            <a:r>
              <a:rPr lang="en-US" sz="2800" dirty="0"/>
              <a:t>A</a:t>
            </a:r>
            <a:endParaRPr lang="ru-RU" sz="2800" dirty="0"/>
          </a:p>
        </p:txBody>
      </p:sp>
      <p:sp>
        <p:nvSpPr>
          <p:cNvPr id="715" name="Rectangle 7"/>
          <p:cNvSpPr>
            <a:spLocks noChangeArrowheads="1"/>
          </p:cNvSpPr>
          <p:nvPr/>
        </p:nvSpPr>
        <p:spPr bwMode="auto">
          <a:xfrm>
            <a:off x="1547813" y="11969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T</a:t>
            </a:r>
            <a:endParaRPr lang="ru-RU" sz="2800"/>
          </a:p>
        </p:txBody>
      </p:sp>
      <p:sp>
        <p:nvSpPr>
          <p:cNvPr id="716" name="Rectangle 9"/>
          <p:cNvSpPr>
            <a:spLocks noChangeArrowheads="1"/>
          </p:cNvSpPr>
          <p:nvPr/>
        </p:nvSpPr>
        <p:spPr bwMode="auto">
          <a:xfrm>
            <a:off x="1547813" y="16287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I</a:t>
            </a:r>
            <a:endParaRPr lang="ru-RU" sz="2800"/>
          </a:p>
        </p:txBody>
      </p:sp>
      <p:sp>
        <p:nvSpPr>
          <p:cNvPr id="717" name="Rectangle 10"/>
          <p:cNvSpPr>
            <a:spLocks noChangeArrowheads="1"/>
          </p:cNvSpPr>
          <p:nvPr/>
        </p:nvSpPr>
        <p:spPr bwMode="auto">
          <a:xfrm>
            <a:off x="1547813" y="20605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18" name="Rectangle 11"/>
          <p:cNvSpPr>
            <a:spLocks noChangeArrowheads="1"/>
          </p:cNvSpPr>
          <p:nvPr/>
        </p:nvSpPr>
        <p:spPr bwMode="auto">
          <a:xfrm>
            <a:off x="1547813" y="24923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G</a:t>
            </a:r>
            <a:endParaRPr lang="ru-RU" sz="2800"/>
          </a:p>
        </p:txBody>
      </p:sp>
      <p:sp>
        <p:nvSpPr>
          <p:cNvPr id="719" name="Rectangle 12"/>
          <p:cNvSpPr>
            <a:spLocks noChangeArrowheads="1"/>
          </p:cNvSpPr>
          <p:nvPr/>
        </p:nvSpPr>
        <p:spPr bwMode="auto">
          <a:xfrm>
            <a:off x="1979613" y="16287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20" name="Rectangle 13"/>
          <p:cNvSpPr>
            <a:spLocks noChangeArrowheads="1"/>
          </p:cNvSpPr>
          <p:nvPr/>
        </p:nvSpPr>
        <p:spPr bwMode="auto">
          <a:xfrm>
            <a:off x="2411413" y="16287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G</a:t>
            </a:r>
            <a:endParaRPr lang="ru-RU" sz="2800"/>
          </a:p>
        </p:txBody>
      </p:sp>
      <p:sp>
        <p:nvSpPr>
          <p:cNvPr id="721" name="Rectangle 14"/>
          <p:cNvSpPr>
            <a:spLocks noChangeArrowheads="1"/>
          </p:cNvSpPr>
          <p:nvPr/>
        </p:nvSpPr>
        <p:spPr bwMode="auto">
          <a:xfrm>
            <a:off x="1116013" y="16287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X</a:t>
            </a:r>
            <a:endParaRPr lang="ru-RU" sz="2800"/>
          </a:p>
        </p:txBody>
      </p:sp>
      <p:sp>
        <p:nvSpPr>
          <p:cNvPr id="722" name="Rectangle 15"/>
          <p:cNvSpPr>
            <a:spLocks noChangeArrowheads="1"/>
          </p:cNvSpPr>
          <p:nvPr/>
        </p:nvSpPr>
        <p:spPr bwMode="auto">
          <a:xfrm>
            <a:off x="684213" y="16287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O</a:t>
            </a:r>
            <a:endParaRPr lang="ru-RU" sz="2800"/>
          </a:p>
        </p:txBody>
      </p:sp>
      <p:sp>
        <p:nvSpPr>
          <p:cNvPr id="723" name="Rectangle 16"/>
          <p:cNvSpPr>
            <a:spLocks noChangeArrowheads="1"/>
          </p:cNvSpPr>
          <p:nvPr/>
        </p:nvSpPr>
        <p:spPr bwMode="auto">
          <a:xfrm>
            <a:off x="250825" y="1628775"/>
            <a:ext cx="433388" cy="431800"/>
          </a:xfrm>
          <a:prstGeom prst="rect">
            <a:avLst/>
          </a:prstGeom>
          <a:solidFill>
            <a:schemeClr val="accent1"/>
          </a:solidFill>
          <a:ln w="9525">
            <a:solidFill>
              <a:schemeClr val="tx1"/>
            </a:solidFill>
            <a:miter lim="800000"/>
            <a:headEnd/>
            <a:tailEnd/>
          </a:ln>
        </p:spPr>
        <p:txBody>
          <a:bodyPr wrap="none" anchor="ctr"/>
          <a:lstStyle/>
          <a:p>
            <a:pPr algn="r"/>
            <a:r>
              <a:rPr lang="en-US" sz="2800"/>
              <a:t>1. B</a:t>
            </a:r>
            <a:endParaRPr lang="ru-RU" sz="2800"/>
          </a:p>
        </p:txBody>
      </p:sp>
      <p:sp>
        <p:nvSpPr>
          <p:cNvPr id="724" name="Rectangle 17"/>
          <p:cNvSpPr>
            <a:spLocks noChangeArrowheads="1"/>
          </p:cNvSpPr>
          <p:nvPr/>
        </p:nvSpPr>
        <p:spPr bwMode="auto">
          <a:xfrm>
            <a:off x="684213" y="1196975"/>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dirty="0"/>
              <a:t>2. F</a:t>
            </a:r>
            <a:endParaRPr lang="ru-RU" sz="2800" dirty="0"/>
          </a:p>
        </p:txBody>
      </p:sp>
      <p:sp>
        <p:nvSpPr>
          <p:cNvPr id="725" name="Rectangle 18"/>
          <p:cNvSpPr>
            <a:spLocks noChangeArrowheads="1"/>
          </p:cNvSpPr>
          <p:nvPr/>
        </p:nvSpPr>
        <p:spPr bwMode="auto">
          <a:xfrm>
            <a:off x="684213" y="20605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O</a:t>
            </a:r>
            <a:endParaRPr lang="ru-RU" sz="2800"/>
          </a:p>
        </p:txBody>
      </p:sp>
      <p:sp>
        <p:nvSpPr>
          <p:cNvPr id="726" name="Rectangle 19"/>
          <p:cNvSpPr>
            <a:spLocks noChangeArrowheads="1"/>
          </p:cNvSpPr>
          <p:nvPr/>
        </p:nvSpPr>
        <p:spPr bwMode="auto">
          <a:xfrm>
            <a:off x="684213" y="24923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T</a:t>
            </a:r>
            <a:endParaRPr lang="ru-RU" sz="2800"/>
          </a:p>
        </p:txBody>
      </p:sp>
      <p:sp>
        <p:nvSpPr>
          <p:cNvPr id="727" name="Rectangle 20"/>
          <p:cNvSpPr>
            <a:spLocks noChangeArrowheads="1"/>
          </p:cNvSpPr>
          <p:nvPr/>
        </p:nvSpPr>
        <p:spPr bwMode="auto">
          <a:xfrm>
            <a:off x="684213" y="2924175"/>
            <a:ext cx="431800" cy="433388"/>
          </a:xfrm>
          <a:prstGeom prst="rect">
            <a:avLst/>
          </a:prstGeom>
          <a:solidFill>
            <a:schemeClr val="accent1"/>
          </a:solidFill>
          <a:ln w="9525">
            <a:solidFill>
              <a:schemeClr val="tx1"/>
            </a:solidFill>
            <a:miter lim="800000"/>
            <a:headEnd/>
            <a:tailEnd/>
          </a:ln>
        </p:spPr>
        <p:txBody>
          <a:bodyPr wrap="none" anchor="ctr"/>
          <a:lstStyle/>
          <a:p>
            <a:pPr algn="ctr"/>
            <a:r>
              <a:rPr lang="en-US" sz="2800"/>
              <a:t>B</a:t>
            </a:r>
            <a:endParaRPr lang="ru-RU" sz="2800"/>
          </a:p>
        </p:txBody>
      </p:sp>
      <p:sp>
        <p:nvSpPr>
          <p:cNvPr id="728" name="Rectangle 21"/>
          <p:cNvSpPr>
            <a:spLocks noChangeArrowheads="1"/>
          </p:cNvSpPr>
          <p:nvPr/>
        </p:nvSpPr>
        <p:spPr bwMode="auto">
          <a:xfrm>
            <a:off x="684213"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A</a:t>
            </a:r>
            <a:endParaRPr lang="ru-RU" sz="2800"/>
          </a:p>
        </p:txBody>
      </p:sp>
      <p:sp>
        <p:nvSpPr>
          <p:cNvPr id="729" name="Rectangle 22"/>
          <p:cNvSpPr>
            <a:spLocks noChangeArrowheads="1"/>
          </p:cNvSpPr>
          <p:nvPr/>
        </p:nvSpPr>
        <p:spPr bwMode="auto">
          <a:xfrm>
            <a:off x="684213"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L</a:t>
            </a:r>
            <a:endParaRPr lang="ru-RU" sz="2800"/>
          </a:p>
        </p:txBody>
      </p:sp>
      <p:sp>
        <p:nvSpPr>
          <p:cNvPr id="730" name="Rectangle 23"/>
          <p:cNvSpPr>
            <a:spLocks noChangeArrowheads="1"/>
          </p:cNvSpPr>
          <p:nvPr/>
        </p:nvSpPr>
        <p:spPr bwMode="auto">
          <a:xfrm>
            <a:off x="684213" y="42211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L</a:t>
            </a:r>
            <a:endParaRPr lang="ru-RU" sz="2800"/>
          </a:p>
        </p:txBody>
      </p:sp>
      <p:sp>
        <p:nvSpPr>
          <p:cNvPr id="731" name="Rectangle 29"/>
          <p:cNvSpPr>
            <a:spLocks noChangeArrowheads="1"/>
          </p:cNvSpPr>
          <p:nvPr/>
        </p:nvSpPr>
        <p:spPr bwMode="auto">
          <a:xfrm>
            <a:off x="1116013" y="5516563"/>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a:t>6. H</a:t>
            </a:r>
            <a:endParaRPr lang="ru-RU" sz="2800"/>
          </a:p>
        </p:txBody>
      </p:sp>
      <p:sp>
        <p:nvSpPr>
          <p:cNvPr id="732" name="Rectangle 30"/>
          <p:cNvSpPr>
            <a:spLocks noChangeArrowheads="1"/>
          </p:cNvSpPr>
          <p:nvPr/>
        </p:nvSpPr>
        <p:spPr bwMode="auto">
          <a:xfrm>
            <a:off x="6732588"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E</a:t>
            </a:r>
            <a:endParaRPr lang="ru-RU" sz="2800"/>
          </a:p>
        </p:txBody>
      </p:sp>
      <p:sp>
        <p:nvSpPr>
          <p:cNvPr id="733" name="Rectangle 35"/>
          <p:cNvSpPr>
            <a:spLocks noChangeArrowheads="1"/>
          </p:cNvSpPr>
          <p:nvPr/>
        </p:nvSpPr>
        <p:spPr bwMode="auto">
          <a:xfrm>
            <a:off x="323850" y="3357563"/>
            <a:ext cx="358775" cy="431800"/>
          </a:xfrm>
          <a:prstGeom prst="rect">
            <a:avLst/>
          </a:prstGeom>
          <a:solidFill>
            <a:schemeClr val="accent1"/>
          </a:solidFill>
          <a:ln w="9525">
            <a:solidFill>
              <a:schemeClr val="tx1"/>
            </a:solidFill>
            <a:miter lim="800000"/>
            <a:headEnd/>
            <a:tailEnd/>
          </a:ln>
        </p:spPr>
        <p:txBody>
          <a:bodyPr wrap="none" anchor="ctr"/>
          <a:lstStyle/>
          <a:p>
            <a:pPr algn="r"/>
            <a:r>
              <a:rPr lang="en-US" sz="2800"/>
              <a:t>4. B</a:t>
            </a:r>
            <a:endParaRPr lang="ru-RU" sz="2800"/>
          </a:p>
        </p:txBody>
      </p:sp>
      <p:sp>
        <p:nvSpPr>
          <p:cNvPr id="734" name="Rectangle 36"/>
          <p:cNvSpPr>
            <a:spLocks noChangeArrowheads="1"/>
          </p:cNvSpPr>
          <p:nvPr/>
        </p:nvSpPr>
        <p:spPr bwMode="auto">
          <a:xfrm>
            <a:off x="1116013"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S</a:t>
            </a:r>
            <a:endParaRPr lang="ru-RU" sz="2800"/>
          </a:p>
        </p:txBody>
      </p:sp>
      <p:sp>
        <p:nvSpPr>
          <p:cNvPr id="735" name="Rectangle 37"/>
          <p:cNvSpPr>
            <a:spLocks noChangeArrowheads="1"/>
          </p:cNvSpPr>
          <p:nvPr/>
        </p:nvSpPr>
        <p:spPr bwMode="auto">
          <a:xfrm>
            <a:off x="1547813"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K</a:t>
            </a:r>
            <a:endParaRPr lang="ru-RU" sz="2800"/>
          </a:p>
        </p:txBody>
      </p:sp>
      <p:sp>
        <p:nvSpPr>
          <p:cNvPr id="736" name="Rectangle 38"/>
          <p:cNvSpPr>
            <a:spLocks noChangeArrowheads="1"/>
          </p:cNvSpPr>
          <p:nvPr/>
        </p:nvSpPr>
        <p:spPr bwMode="auto">
          <a:xfrm>
            <a:off x="1979613"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dirty="0"/>
              <a:t>E</a:t>
            </a:r>
            <a:endParaRPr lang="ru-RU" sz="2800" dirty="0"/>
          </a:p>
        </p:txBody>
      </p:sp>
      <p:sp>
        <p:nvSpPr>
          <p:cNvPr id="737" name="Rectangle 39"/>
          <p:cNvSpPr>
            <a:spLocks noChangeArrowheads="1"/>
          </p:cNvSpPr>
          <p:nvPr/>
        </p:nvSpPr>
        <p:spPr bwMode="auto">
          <a:xfrm>
            <a:off x="2411413"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T</a:t>
            </a:r>
            <a:endParaRPr lang="ru-RU" sz="2800"/>
          </a:p>
        </p:txBody>
      </p:sp>
      <p:sp>
        <p:nvSpPr>
          <p:cNvPr id="738" name="Rectangle 40"/>
          <p:cNvSpPr>
            <a:spLocks noChangeArrowheads="1"/>
          </p:cNvSpPr>
          <p:nvPr/>
        </p:nvSpPr>
        <p:spPr bwMode="auto">
          <a:xfrm>
            <a:off x="2843213"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B</a:t>
            </a:r>
            <a:endParaRPr lang="ru-RU" sz="2800"/>
          </a:p>
        </p:txBody>
      </p:sp>
      <p:sp>
        <p:nvSpPr>
          <p:cNvPr id="739" name="Rectangle 41"/>
          <p:cNvSpPr>
            <a:spLocks noChangeArrowheads="1"/>
          </p:cNvSpPr>
          <p:nvPr/>
        </p:nvSpPr>
        <p:spPr bwMode="auto">
          <a:xfrm>
            <a:off x="3276600"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A</a:t>
            </a:r>
            <a:endParaRPr lang="ru-RU" sz="2800"/>
          </a:p>
        </p:txBody>
      </p:sp>
      <p:sp>
        <p:nvSpPr>
          <p:cNvPr id="740" name="Rectangle 42"/>
          <p:cNvSpPr>
            <a:spLocks noChangeArrowheads="1"/>
          </p:cNvSpPr>
          <p:nvPr/>
        </p:nvSpPr>
        <p:spPr bwMode="auto">
          <a:xfrm>
            <a:off x="3708400"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dirty="0"/>
              <a:t>L</a:t>
            </a:r>
            <a:endParaRPr lang="ru-RU" sz="2800" dirty="0"/>
          </a:p>
        </p:txBody>
      </p:sp>
      <p:sp>
        <p:nvSpPr>
          <p:cNvPr id="741" name="Rectangle 43"/>
          <p:cNvSpPr>
            <a:spLocks noChangeArrowheads="1"/>
          </p:cNvSpPr>
          <p:nvPr/>
        </p:nvSpPr>
        <p:spPr bwMode="auto">
          <a:xfrm>
            <a:off x="4140200" y="3357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L</a:t>
            </a:r>
            <a:endParaRPr lang="ru-RU" sz="2800"/>
          </a:p>
        </p:txBody>
      </p:sp>
      <p:sp>
        <p:nvSpPr>
          <p:cNvPr id="742" name="Rectangle 44"/>
          <p:cNvSpPr>
            <a:spLocks noChangeArrowheads="1"/>
          </p:cNvSpPr>
          <p:nvPr/>
        </p:nvSpPr>
        <p:spPr bwMode="auto">
          <a:xfrm>
            <a:off x="1979613" y="2924175"/>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a:t>5. A</a:t>
            </a:r>
            <a:endParaRPr lang="ru-RU" sz="2800"/>
          </a:p>
        </p:txBody>
      </p:sp>
      <p:sp>
        <p:nvSpPr>
          <p:cNvPr id="743" name="Rectangle 45"/>
          <p:cNvSpPr>
            <a:spLocks noChangeArrowheads="1"/>
          </p:cNvSpPr>
          <p:nvPr/>
        </p:nvSpPr>
        <p:spPr bwMode="auto">
          <a:xfrm>
            <a:off x="1979613"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R</a:t>
            </a:r>
            <a:endParaRPr lang="ru-RU" sz="2800"/>
          </a:p>
        </p:txBody>
      </p:sp>
      <p:sp>
        <p:nvSpPr>
          <p:cNvPr id="744" name="Rectangle 46"/>
          <p:cNvSpPr>
            <a:spLocks noChangeArrowheads="1"/>
          </p:cNvSpPr>
          <p:nvPr/>
        </p:nvSpPr>
        <p:spPr bwMode="auto">
          <a:xfrm>
            <a:off x="1979613" y="42211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O</a:t>
            </a:r>
            <a:endParaRPr lang="ru-RU" sz="2800"/>
          </a:p>
        </p:txBody>
      </p:sp>
      <p:sp>
        <p:nvSpPr>
          <p:cNvPr id="745" name="Rectangle 47"/>
          <p:cNvSpPr>
            <a:spLocks noChangeArrowheads="1"/>
          </p:cNvSpPr>
          <p:nvPr/>
        </p:nvSpPr>
        <p:spPr bwMode="auto">
          <a:xfrm>
            <a:off x="1979613"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B</a:t>
            </a:r>
            <a:endParaRPr lang="ru-RU" sz="2800"/>
          </a:p>
        </p:txBody>
      </p:sp>
      <p:sp>
        <p:nvSpPr>
          <p:cNvPr id="746" name="Rectangle 48"/>
          <p:cNvSpPr>
            <a:spLocks noChangeArrowheads="1"/>
          </p:cNvSpPr>
          <p:nvPr/>
        </p:nvSpPr>
        <p:spPr bwMode="auto">
          <a:xfrm>
            <a:off x="1979613" y="50847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I</a:t>
            </a:r>
            <a:endParaRPr lang="ru-RU" sz="2800"/>
          </a:p>
        </p:txBody>
      </p:sp>
      <p:sp>
        <p:nvSpPr>
          <p:cNvPr id="747" name="Rectangle 49"/>
          <p:cNvSpPr>
            <a:spLocks noChangeArrowheads="1"/>
          </p:cNvSpPr>
          <p:nvPr/>
        </p:nvSpPr>
        <p:spPr bwMode="auto">
          <a:xfrm>
            <a:off x="1979613" y="5516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C</a:t>
            </a:r>
            <a:endParaRPr lang="ru-RU" sz="2800"/>
          </a:p>
        </p:txBody>
      </p:sp>
      <p:sp>
        <p:nvSpPr>
          <p:cNvPr id="748" name="Rectangle 50"/>
          <p:cNvSpPr>
            <a:spLocks noChangeArrowheads="1"/>
          </p:cNvSpPr>
          <p:nvPr/>
        </p:nvSpPr>
        <p:spPr bwMode="auto">
          <a:xfrm>
            <a:off x="1979613" y="5949950"/>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S</a:t>
            </a:r>
            <a:endParaRPr lang="ru-RU" sz="2800"/>
          </a:p>
        </p:txBody>
      </p:sp>
      <p:sp>
        <p:nvSpPr>
          <p:cNvPr id="749" name="Rectangle 56"/>
          <p:cNvSpPr>
            <a:spLocks noChangeArrowheads="1"/>
          </p:cNvSpPr>
          <p:nvPr/>
        </p:nvSpPr>
        <p:spPr bwMode="auto">
          <a:xfrm>
            <a:off x="6732588" y="2924175"/>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a:t>7. T</a:t>
            </a:r>
            <a:endParaRPr lang="ru-RU" sz="2800"/>
          </a:p>
        </p:txBody>
      </p:sp>
      <p:sp>
        <p:nvSpPr>
          <p:cNvPr id="750" name="Rectangle 58"/>
          <p:cNvSpPr>
            <a:spLocks noChangeArrowheads="1"/>
          </p:cNvSpPr>
          <p:nvPr/>
        </p:nvSpPr>
        <p:spPr bwMode="auto">
          <a:xfrm>
            <a:off x="1547813" y="5516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O</a:t>
            </a:r>
            <a:endParaRPr lang="ru-RU" sz="2800"/>
          </a:p>
        </p:txBody>
      </p:sp>
      <p:sp>
        <p:nvSpPr>
          <p:cNvPr id="751" name="Rectangle 59"/>
          <p:cNvSpPr>
            <a:spLocks noChangeArrowheads="1"/>
          </p:cNvSpPr>
          <p:nvPr/>
        </p:nvSpPr>
        <p:spPr bwMode="auto">
          <a:xfrm>
            <a:off x="2411413" y="5516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K</a:t>
            </a:r>
            <a:endParaRPr lang="ru-RU" sz="2800"/>
          </a:p>
        </p:txBody>
      </p:sp>
      <p:sp>
        <p:nvSpPr>
          <p:cNvPr id="752" name="Rectangle 60"/>
          <p:cNvSpPr>
            <a:spLocks noChangeArrowheads="1"/>
          </p:cNvSpPr>
          <p:nvPr/>
        </p:nvSpPr>
        <p:spPr bwMode="auto">
          <a:xfrm>
            <a:off x="2843213" y="5516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E</a:t>
            </a:r>
            <a:endParaRPr lang="ru-RU" sz="2800"/>
          </a:p>
        </p:txBody>
      </p:sp>
      <p:sp>
        <p:nvSpPr>
          <p:cNvPr id="753" name="Rectangle 61"/>
          <p:cNvSpPr>
            <a:spLocks noChangeArrowheads="1"/>
          </p:cNvSpPr>
          <p:nvPr/>
        </p:nvSpPr>
        <p:spPr bwMode="auto">
          <a:xfrm>
            <a:off x="3276600" y="55165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Y</a:t>
            </a:r>
            <a:endParaRPr lang="ru-RU" sz="2800"/>
          </a:p>
        </p:txBody>
      </p:sp>
      <p:sp>
        <p:nvSpPr>
          <p:cNvPr id="754" name="Rectangle 62"/>
          <p:cNvSpPr>
            <a:spLocks noChangeArrowheads="1"/>
          </p:cNvSpPr>
          <p:nvPr/>
        </p:nvSpPr>
        <p:spPr bwMode="auto">
          <a:xfrm>
            <a:off x="6732588" y="50847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dirty="0"/>
              <a:t>S</a:t>
            </a:r>
            <a:endParaRPr lang="ru-RU" sz="2800" dirty="0"/>
          </a:p>
        </p:txBody>
      </p:sp>
      <p:sp>
        <p:nvSpPr>
          <p:cNvPr id="755" name="Rectangle 63"/>
          <p:cNvSpPr>
            <a:spLocks noChangeArrowheads="1"/>
          </p:cNvSpPr>
          <p:nvPr/>
        </p:nvSpPr>
        <p:spPr bwMode="auto">
          <a:xfrm>
            <a:off x="6732588" y="42211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56" name="Rectangle 64"/>
          <p:cNvSpPr>
            <a:spLocks noChangeArrowheads="1"/>
          </p:cNvSpPr>
          <p:nvPr/>
        </p:nvSpPr>
        <p:spPr bwMode="auto">
          <a:xfrm>
            <a:off x="6732588"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57" name="Rectangle 65"/>
          <p:cNvSpPr>
            <a:spLocks noChangeArrowheads="1"/>
          </p:cNvSpPr>
          <p:nvPr/>
        </p:nvSpPr>
        <p:spPr bwMode="auto">
          <a:xfrm>
            <a:off x="3276600" y="3789363"/>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a:t>8. D</a:t>
            </a:r>
            <a:endParaRPr lang="ru-RU" sz="2800"/>
          </a:p>
        </p:txBody>
      </p:sp>
      <p:sp>
        <p:nvSpPr>
          <p:cNvPr id="758" name="Rectangle 66"/>
          <p:cNvSpPr>
            <a:spLocks noChangeArrowheads="1"/>
          </p:cNvSpPr>
          <p:nvPr/>
        </p:nvSpPr>
        <p:spPr bwMode="auto">
          <a:xfrm>
            <a:off x="3708400" y="29241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C</a:t>
            </a:r>
            <a:endParaRPr lang="ru-RU" sz="2800"/>
          </a:p>
        </p:txBody>
      </p:sp>
      <p:sp>
        <p:nvSpPr>
          <p:cNvPr id="759" name="Rectangle 67"/>
          <p:cNvSpPr>
            <a:spLocks noChangeArrowheads="1"/>
          </p:cNvSpPr>
          <p:nvPr/>
        </p:nvSpPr>
        <p:spPr bwMode="auto">
          <a:xfrm>
            <a:off x="3708400" y="2492375"/>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Y</a:t>
            </a:r>
            <a:endParaRPr lang="ru-RU" sz="2800"/>
          </a:p>
        </p:txBody>
      </p:sp>
      <p:sp>
        <p:nvSpPr>
          <p:cNvPr id="760" name="Rectangle 68"/>
          <p:cNvSpPr>
            <a:spLocks noChangeArrowheads="1"/>
          </p:cNvSpPr>
          <p:nvPr/>
        </p:nvSpPr>
        <p:spPr bwMode="auto">
          <a:xfrm>
            <a:off x="3708400" y="2060575"/>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a:t>9. C</a:t>
            </a:r>
            <a:endParaRPr lang="ru-RU" sz="2800"/>
          </a:p>
        </p:txBody>
      </p:sp>
      <p:sp>
        <p:nvSpPr>
          <p:cNvPr id="761" name="Rectangle 69"/>
          <p:cNvSpPr>
            <a:spLocks noChangeArrowheads="1"/>
          </p:cNvSpPr>
          <p:nvPr/>
        </p:nvSpPr>
        <p:spPr bwMode="auto">
          <a:xfrm>
            <a:off x="3708400"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I</a:t>
            </a:r>
            <a:endParaRPr lang="ru-RU" sz="2800"/>
          </a:p>
        </p:txBody>
      </p:sp>
      <p:sp>
        <p:nvSpPr>
          <p:cNvPr id="762" name="Rectangle 70"/>
          <p:cNvSpPr>
            <a:spLocks noChangeArrowheads="1"/>
          </p:cNvSpPr>
          <p:nvPr/>
        </p:nvSpPr>
        <p:spPr bwMode="auto">
          <a:xfrm>
            <a:off x="3708400" y="42211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63" name="Rectangle 71"/>
          <p:cNvSpPr>
            <a:spLocks noChangeArrowheads="1"/>
          </p:cNvSpPr>
          <p:nvPr/>
        </p:nvSpPr>
        <p:spPr bwMode="auto">
          <a:xfrm>
            <a:off x="3708400" y="4652963"/>
            <a:ext cx="431800" cy="431800"/>
          </a:xfrm>
          <a:prstGeom prst="rect">
            <a:avLst/>
          </a:prstGeom>
          <a:solidFill>
            <a:schemeClr val="accent1"/>
          </a:solidFill>
          <a:ln w="9525">
            <a:solidFill>
              <a:schemeClr val="tx1"/>
            </a:solidFill>
            <a:miter lim="800000"/>
            <a:headEnd/>
            <a:tailEnd/>
          </a:ln>
        </p:spPr>
        <p:txBody>
          <a:bodyPr wrap="none" anchor="ctr"/>
          <a:lstStyle/>
          <a:p>
            <a:pPr algn="r"/>
            <a:r>
              <a:rPr lang="en-US" sz="2800"/>
              <a:t>10.G</a:t>
            </a:r>
            <a:endParaRPr lang="ru-RU" sz="2800"/>
          </a:p>
        </p:txBody>
      </p:sp>
      <p:sp>
        <p:nvSpPr>
          <p:cNvPr id="764" name="Rectangle 72"/>
          <p:cNvSpPr>
            <a:spLocks noChangeArrowheads="1"/>
          </p:cNvSpPr>
          <p:nvPr/>
        </p:nvSpPr>
        <p:spPr bwMode="auto">
          <a:xfrm>
            <a:off x="4140200"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V</a:t>
            </a:r>
            <a:endParaRPr lang="ru-RU" sz="2800"/>
          </a:p>
        </p:txBody>
      </p:sp>
      <p:sp>
        <p:nvSpPr>
          <p:cNvPr id="765" name="Rectangle 73"/>
          <p:cNvSpPr>
            <a:spLocks noChangeArrowheads="1"/>
          </p:cNvSpPr>
          <p:nvPr/>
        </p:nvSpPr>
        <p:spPr bwMode="auto">
          <a:xfrm>
            <a:off x="4572000"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I</a:t>
            </a:r>
            <a:endParaRPr lang="ru-RU" sz="2800"/>
          </a:p>
        </p:txBody>
      </p:sp>
      <p:sp>
        <p:nvSpPr>
          <p:cNvPr id="766" name="Rectangle 74"/>
          <p:cNvSpPr>
            <a:spLocks noChangeArrowheads="1"/>
          </p:cNvSpPr>
          <p:nvPr/>
        </p:nvSpPr>
        <p:spPr bwMode="auto">
          <a:xfrm>
            <a:off x="5003800"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67" name="Rectangle 75"/>
          <p:cNvSpPr>
            <a:spLocks noChangeArrowheads="1"/>
          </p:cNvSpPr>
          <p:nvPr/>
        </p:nvSpPr>
        <p:spPr bwMode="auto">
          <a:xfrm>
            <a:off x="5435600" y="3789363"/>
            <a:ext cx="431800" cy="431800"/>
          </a:xfrm>
          <a:prstGeom prst="rect">
            <a:avLst/>
          </a:prstGeom>
          <a:solidFill>
            <a:schemeClr val="accent1"/>
          </a:solidFill>
          <a:ln w="9525">
            <a:solidFill>
              <a:schemeClr val="tx1"/>
            </a:solidFill>
            <a:miter lim="800000"/>
            <a:headEnd/>
            <a:tailEnd/>
          </a:ln>
        </p:spPr>
        <p:txBody>
          <a:bodyPr wrap="none" anchor="ctr"/>
          <a:lstStyle/>
          <a:p>
            <a:endParaRPr lang="ru-RU" sz="2800"/>
          </a:p>
        </p:txBody>
      </p:sp>
      <p:sp>
        <p:nvSpPr>
          <p:cNvPr id="768" name="Rectangle 76"/>
          <p:cNvSpPr>
            <a:spLocks noChangeArrowheads="1"/>
          </p:cNvSpPr>
          <p:nvPr/>
        </p:nvSpPr>
        <p:spPr bwMode="auto">
          <a:xfrm>
            <a:off x="5435600" y="37893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G</a:t>
            </a:r>
            <a:endParaRPr lang="ru-RU" sz="2800"/>
          </a:p>
        </p:txBody>
      </p:sp>
      <p:sp>
        <p:nvSpPr>
          <p:cNvPr id="769" name="Rectangle 77"/>
          <p:cNvSpPr>
            <a:spLocks noChangeArrowheads="1"/>
          </p:cNvSpPr>
          <p:nvPr/>
        </p:nvSpPr>
        <p:spPr bwMode="auto">
          <a:xfrm>
            <a:off x="4140200"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Y</a:t>
            </a:r>
            <a:endParaRPr lang="ru-RU" sz="2800"/>
          </a:p>
        </p:txBody>
      </p:sp>
      <p:sp>
        <p:nvSpPr>
          <p:cNvPr id="770" name="Rectangle 78"/>
          <p:cNvSpPr>
            <a:spLocks noChangeArrowheads="1"/>
          </p:cNvSpPr>
          <p:nvPr/>
        </p:nvSpPr>
        <p:spPr bwMode="auto">
          <a:xfrm>
            <a:off x="4572000"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M</a:t>
            </a:r>
            <a:endParaRPr lang="ru-RU" sz="2800"/>
          </a:p>
        </p:txBody>
      </p:sp>
      <p:sp>
        <p:nvSpPr>
          <p:cNvPr id="771" name="Rectangle 79"/>
          <p:cNvSpPr>
            <a:spLocks noChangeArrowheads="1"/>
          </p:cNvSpPr>
          <p:nvPr/>
        </p:nvSpPr>
        <p:spPr bwMode="auto">
          <a:xfrm>
            <a:off x="5003800"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N</a:t>
            </a:r>
            <a:endParaRPr lang="ru-RU" sz="2800"/>
          </a:p>
        </p:txBody>
      </p:sp>
      <p:sp>
        <p:nvSpPr>
          <p:cNvPr id="772" name="Rectangle 80"/>
          <p:cNvSpPr>
            <a:spLocks noChangeArrowheads="1"/>
          </p:cNvSpPr>
          <p:nvPr/>
        </p:nvSpPr>
        <p:spPr bwMode="auto">
          <a:xfrm>
            <a:off x="5435600"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A</a:t>
            </a:r>
            <a:endParaRPr lang="ru-RU" sz="2800"/>
          </a:p>
        </p:txBody>
      </p:sp>
      <p:sp>
        <p:nvSpPr>
          <p:cNvPr id="773" name="Rectangle 81"/>
          <p:cNvSpPr>
            <a:spLocks noChangeArrowheads="1"/>
          </p:cNvSpPr>
          <p:nvPr/>
        </p:nvSpPr>
        <p:spPr bwMode="auto">
          <a:xfrm>
            <a:off x="5867400"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S</a:t>
            </a:r>
            <a:endParaRPr lang="ru-RU" sz="2800"/>
          </a:p>
        </p:txBody>
      </p:sp>
      <p:sp>
        <p:nvSpPr>
          <p:cNvPr id="774" name="Rectangle 82"/>
          <p:cNvSpPr>
            <a:spLocks noChangeArrowheads="1"/>
          </p:cNvSpPr>
          <p:nvPr/>
        </p:nvSpPr>
        <p:spPr bwMode="auto">
          <a:xfrm>
            <a:off x="6300788"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T</a:t>
            </a:r>
            <a:endParaRPr lang="ru-RU" sz="2800"/>
          </a:p>
        </p:txBody>
      </p:sp>
      <p:sp>
        <p:nvSpPr>
          <p:cNvPr id="775" name="Rectangle 83"/>
          <p:cNvSpPr>
            <a:spLocks noChangeArrowheads="1"/>
          </p:cNvSpPr>
          <p:nvPr/>
        </p:nvSpPr>
        <p:spPr bwMode="auto">
          <a:xfrm>
            <a:off x="6732588"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I</a:t>
            </a:r>
            <a:endParaRPr lang="ru-RU" sz="2800"/>
          </a:p>
        </p:txBody>
      </p:sp>
      <p:sp>
        <p:nvSpPr>
          <p:cNvPr id="776" name="Rectangle 84"/>
          <p:cNvSpPr>
            <a:spLocks noChangeArrowheads="1"/>
          </p:cNvSpPr>
          <p:nvPr/>
        </p:nvSpPr>
        <p:spPr bwMode="auto">
          <a:xfrm>
            <a:off x="7164388"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C</a:t>
            </a:r>
            <a:endParaRPr lang="ru-RU" sz="2800"/>
          </a:p>
        </p:txBody>
      </p:sp>
      <p:sp>
        <p:nvSpPr>
          <p:cNvPr id="777" name="Rectangle 85"/>
          <p:cNvSpPr>
            <a:spLocks noChangeArrowheads="1"/>
          </p:cNvSpPr>
          <p:nvPr/>
        </p:nvSpPr>
        <p:spPr bwMode="auto">
          <a:xfrm>
            <a:off x="7596188" y="4652963"/>
            <a:ext cx="431800" cy="431800"/>
          </a:xfrm>
          <a:prstGeom prst="rect">
            <a:avLst/>
          </a:prstGeom>
          <a:solidFill>
            <a:schemeClr val="accent1"/>
          </a:solidFill>
          <a:ln w="9525">
            <a:solidFill>
              <a:schemeClr val="tx1"/>
            </a:solidFill>
            <a:miter lim="800000"/>
            <a:headEnd/>
            <a:tailEnd/>
          </a:ln>
        </p:spPr>
        <p:txBody>
          <a:bodyPr wrap="none" anchor="ctr"/>
          <a:lstStyle/>
          <a:p>
            <a:pPr algn="ctr"/>
            <a:r>
              <a:rPr lang="en-US" sz="2800"/>
              <a:t>S</a:t>
            </a:r>
            <a:endParaRPr lang="ru-RU" sz="2800"/>
          </a:p>
        </p:txBody>
      </p:sp>
      <p:pic>
        <p:nvPicPr>
          <p:cNvPr id="778" name="Picture 3" descr="C:\Documents and Settings\Пользователь\Мои документы\Downloads\Фотографии всей красоты настоящего спорта » Фотографии картинки и обои на рабочий стол скачать бесплатно красивые фото_files\mda.gif">
            <a:hlinkClick r:id="rId3" action="ppaction://hlinksldjump"/>
          </p:cNvPr>
          <p:cNvPicPr>
            <a:picLocks noChangeAspect="1" noChangeArrowheads="1" noCrop="1"/>
          </p:cNvPicPr>
          <p:nvPr/>
        </p:nvPicPr>
        <p:blipFill>
          <a:blip r:embed="rId4" cstate="print"/>
          <a:srcRect/>
          <a:stretch>
            <a:fillRect/>
          </a:stretch>
        </p:blipFill>
        <p:spPr bwMode="auto">
          <a:xfrm>
            <a:off x="8001000" y="228600"/>
            <a:ext cx="647700" cy="595313"/>
          </a:xfrm>
          <a:prstGeom prst="rect">
            <a:avLst/>
          </a:prstGeom>
          <a:noFill/>
          <a:ln w="9525">
            <a:noFill/>
            <a:miter lim="800000"/>
            <a:headEnd/>
            <a:tailEnd/>
          </a:ln>
        </p:spPr>
      </p:pic>
      <p:sp>
        <p:nvSpPr>
          <p:cNvPr id="779" name="Прямоугольник 778"/>
          <p:cNvSpPr/>
          <p:nvPr/>
        </p:nvSpPr>
        <p:spPr>
          <a:xfrm>
            <a:off x="1524000" y="0"/>
            <a:ext cx="457200" cy="4572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2">
                                            <p:txEl>
                                              <p:pRg st="0" end="0"/>
                                            </p:txEl>
                                          </p:spTgt>
                                        </p:tgtEl>
                                        <p:attrNameLst>
                                          <p:attrName>style.visibility</p:attrName>
                                        </p:attrNameLst>
                                      </p:cBhvr>
                                      <p:to>
                                        <p:strVal val="visible"/>
                                      </p:to>
                                    </p:set>
                                    <p:animEffect transition="in" filter="fade">
                                      <p:cBhvr>
                                        <p:cTn id="7" dur="2000"/>
                                        <p:tgtEl>
                                          <p:spTgt spid="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1">
                                            <p:txEl>
                                              <p:pRg st="0" end="0"/>
                                            </p:txEl>
                                          </p:spTgt>
                                        </p:tgtEl>
                                        <p:attrNameLst>
                                          <p:attrName>style.visibility</p:attrName>
                                        </p:attrNameLst>
                                      </p:cBhvr>
                                      <p:to>
                                        <p:strVal val="visible"/>
                                      </p:to>
                                    </p:set>
                                    <p:animEffect transition="in" filter="fade">
                                      <p:cBhvr>
                                        <p:cTn id="12" dur="2000"/>
                                        <p:tgtEl>
                                          <p:spTgt spid="7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6">
                                            <p:txEl>
                                              <p:pRg st="0" end="0"/>
                                            </p:txEl>
                                          </p:spTgt>
                                        </p:tgtEl>
                                        <p:attrNameLst>
                                          <p:attrName>style.visibility</p:attrName>
                                        </p:attrNameLst>
                                      </p:cBhvr>
                                      <p:to>
                                        <p:strVal val="visible"/>
                                      </p:to>
                                    </p:set>
                                    <p:animEffect transition="in" filter="fade">
                                      <p:cBhvr>
                                        <p:cTn id="17" dur="2000"/>
                                        <p:tgtEl>
                                          <p:spTgt spid="7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9">
                                            <p:txEl>
                                              <p:pRg st="0" end="0"/>
                                            </p:txEl>
                                          </p:spTgt>
                                        </p:tgtEl>
                                        <p:attrNameLst>
                                          <p:attrName>style.visibility</p:attrName>
                                        </p:attrNameLst>
                                      </p:cBhvr>
                                      <p:to>
                                        <p:strVal val="visible"/>
                                      </p:to>
                                    </p:set>
                                    <p:animEffect transition="in" filter="fade">
                                      <p:cBhvr>
                                        <p:cTn id="22" dur="2000"/>
                                        <p:tgtEl>
                                          <p:spTgt spid="7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0">
                                            <p:txEl>
                                              <p:pRg st="0" end="0"/>
                                            </p:txEl>
                                          </p:spTgt>
                                        </p:tgtEl>
                                        <p:attrNameLst>
                                          <p:attrName>style.visibility</p:attrName>
                                        </p:attrNameLst>
                                      </p:cBhvr>
                                      <p:to>
                                        <p:strVal val="visible"/>
                                      </p:to>
                                    </p:set>
                                    <p:animEffect transition="in" filter="fade">
                                      <p:cBhvr>
                                        <p:cTn id="27" dur="2000"/>
                                        <p:tgtEl>
                                          <p:spTgt spid="7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5">
                                            <p:txEl>
                                              <p:pRg st="0" end="0"/>
                                            </p:txEl>
                                          </p:spTgt>
                                        </p:tgtEl>
                                        <p:attrNameLst>
                                          <p:attrName>style.visibility</p:attrName>
                                        </p:attrNameLst>
                                      </p:cBhvr>
                                      <p:to>
                                        <p:strVal val="visible"/>
                                      </p:to>
                                    </p:set>
                                    <p:animEffect transition="in" filter="fade">
                                      <p:cBhvr>
                                        <p:cTn id="32" dur="2000"/>
                                        <p:tgtEl>
                                          <p:spTgt spid="7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6">
                                            <p:txEl>
                                              <p:pRg st="0" end="0"/>
                                            </p:txEl>
                                          </p:spTgt>
                                        </p:tgtEl>
                                        <p:attrNameLst>
                                          <p:attrName>style.visibility</p:attrName>
                                        </p:attrNameLst>
                                      </p:cBhvr>
                                      <p:to>
                                        <p:strVal val="visible"/>
                                      </p:to>
                                    </p:set>
                                    <p:animEffect transition="in" filter="fade">
                                      <p:cBhvr>
                                        <p:cTn id="37" dur="2000"/>
                                        <p:tgtEl>
                                          <p:spTgt spid="7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27">
                                            <p:txEl>
                                              <p:pRg st="0" end="0"/>
                                            </p:txEl>
                                          </p:spTgt>
                                        </p:tgtEl>
                                        <p:attrNameLst>
                                          <p:attrName>style.visibility</p:attrName>
                                        </p:attrNameLst>
                                      </p:cBhvr>
                                      <p:to>
                                        <p:strVal val="visible"/>
                                      </p:to>
                                    </p:set>
                                    <p:animEffect transition="in" filter="fade">
                                      <p:cBhvr>
                                        <p:cTn id="42" dur="2000"/>
                                        <p:tgtEl>
                                          <p:spTgt spid="7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28">
                                            <p:txEl>
                                              <p:pRg st="0" end="0"/>
                                            </p:txEl>
                                          </p:spTgt>
                                        </p:tgtEl>
                                        <p:attrNameLst>
                                          <p:attrName>style.visibility</p:attrName>
                                        </p:attrNameLst>
                                      </p:cBhvr>
                                      <p:to>
                                        <p:strVal val="visible"/>
                                      </p:to>
                                    </p:set>
                                    <p:animEffect transition="in" filter="fade">
                                      <p:cBhvr>
                                        <p:cTn id="47" dur="2000"/>
                                        <p:tgtEl>
                                          <p:spTgt spid="72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29">
                                            <p:txEl>
                                              <p:pRg st="0" end="0"/>
                                            </p:txEl>
                                          </p:spTgt>
                                        </p:tgtEl>
                                        <p:attrNameLst>
                                          <p:attrName>style.visibility</p:attrName>
                                        </p:attrNameLst>
                                      </p:cBhvr>
                                      <p:to>
                                        <p:strVal val="visible"/>
                                      </p:to>
                                    </p:set>
                                    <p:animEffect transition="in" filter="fade">
                                      <p:cBhvr>
                                        <p:cTn id="52" dur="2000"/>
                                        <p:tgtEl>
                                          <p:spTgt spid="7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30">
                                            <p:txEl>
                                              <p:pRg st="0" end="0"/>
                                            </p:txEl>
                                          </p:spTgt>
                                        </p:tgtEl>
                                        <p:attrNameLst>
                                          <p:attrName>style.visibility</p:attrName>
                                        </p:attrNameLst>
                                      </p:cBhvr>
                                      <p:to>
                                        <p:strVal val="visible"/>
                                      </p:to>
                                    </p:set>
                                    <p:animEffect transition="in" filter="fade">
                                      <p:cBhvr>
                                        <p:cTn id="57" dur="2000"/>
                                        <p:tgtEl>
                                          <p:spTgt spid="73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3">
                                            <p:txEl>
                                              <p:pRg st="0" end="0"/>
                                            </p:txEl>
                                          </p:spTgt>
                                        </p:tgtEl>
                                        <p:attrNameLst>
                                          <p:attrName>style.visibility</p:attrName>
                                        </p:attrNameLst>
                                      </p:cBhvr>
                                      <p:to>
                                        <p:strVal val="visible"/>
                                      </p:to>
                                    </p:set>
                                    <p:animEffect transition="in" filter="fade">
                                      <p:cBhvr>
                                        <p:cTn id="62" dur="2000"/>
                                        <p:tgtEl>
                                          <p:spTgt spid="7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4">
                                            <p:txEl>
                                              <p:pRg st="0" end="0"/>
                                            </p:txEl>
                                          </p:spTgt>
                                        </p:tgtEl>
                                        <p:attrNameLst>
                                          <p:attrName>style.visibility</p:attrName>
                                        </p:attrNameLst>
                                      </p:cBhvr>
                                      <p:to>
                                        <p:strVal val="visible"/>
                                      </p:to>
                                    </p:set>
                                    <p:animEffect transition="in" filter="fade">
                                      <p:cBhvr>
                                        <p:cTn id="67" dur="2000"/>
                                        <p:tgtEl>
                                          <p:spTgt spid="71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15">
                                            <p:txEl>
                                              <p:pRg st="0" end="0"/>
                                            </p:txEl>
                                          </p:spTgt>
                                        </p:tgtEl>
                                        <p:attrNameLst>
                                          <p:attrName>style.visibility</p:attrName>
                                        </p:attrNameLst>
                                      </p:cBhvr>
                                      <p:to>
                                        <p:strVal val="visible"/>
                                      </p:to>
                                    </p:set>
                                    <p:animEffect transition="in" filter="fade">
                                      <p:cBhvr>
                                        <p:cTn id="72" dur="2000"/>
                                        <p:tgtEl>
                                          <p:spTgt spid="71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17">
                                            <p:txEl>
                                              <p:pRg st="0" end="0"/>
                                            </p:txEl>
                                          </p:spTgt>
                                        </p:tgtEl>
                                        <p:attrNameLst>
                                          <p:attrName>style.visibility</p:attrName>
                                        </p:attrNameLst>
                                      </p:cBhvr>
                                      <p:to>
                                        <p:strVal val="visible"/>
                                      </p:to>
                                    </p:set>
                                    <p:animEffect transition="in" filter="fade">
                                      <p:cBhvr>
                                        <p:cTn id="77" dur="2000"/>
                                        <p:tgtEl>
                                          <p:spTgt spid="71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18">
                                            <p:txEl>
                                              <p:pRg st="0" end="0"/>
                                            </p:txEl>
                                          </p:spTgt>
                                        </p:tgtEl>
                                        <p:attrNameLst>
                                          <p:attrName>style.visibility</p:attrName>
                                        </p:attrNameLst>
                                      </p:cBhvr>
                                      <p:to>
                                        <p:strVal val="visible"/>
                                      </p:to>
                                    </p:set>
                                    <p:animEffect transition="in" filter="fade">
                                      <p:cBhvr>
                                        <p:cTn id="82" dur="2000"/>
                                        <p:tgtEl>
                                          <p:spTgt spid="71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34">
                                            <p:txEl>
                                              <p:pRg st="0" end="0"/>
                                            </p:txEl>
                                          </p:spTgt>
                                        </p:tgtEl>
                                        <p:attrNameLst>
                                          <p:attrName>style.visibility</p:attrName>
                                        </p:attrNameLst>
                                      </p:cBhvr>
                                      <p:to>
                                        <p:strVal val="visible"/>
                                      </p:to>
                                    </p:set>
                                    <p:animEffect transition="in" filter="fade">
                                      <p:cBhvr>
                                        <p:cTn id="87" dur="2000"/>
                                        <p:tgtEl>
                                          <p:spTgt spid="734">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35">
                                            <p:txEl>
                                              <p:pRg st="0" end="0"/>
                                            </p:txEl>
                                          </p:spTgt>
                                        </p:tgtEl>
                                        <p:attrNameLst>
                                          <p:attrName>style.visibility</p:attrName>
                                        </p:attrNameLst>
                                      </p:cBhvr>
                                      <p:to>
                                        <p:strVal val="visible"/>
                                      </p:to>
                                    </p:set>
                                    <p:animEffect transition="in" filter="fade">
                                      <p:cBhvr>
                                        <p:cTn id="92" dur="2000"/>
                                        <p:tgtEl>
                                          <p:spTgt spid="735">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36">
                                            <p:txEl>
                                              <p:pRg st="0" end="0"/>
                                            </p:txEl>
                                          </p:spTgt>
                                        </p:tgtEl>
                                        <p:attrNameLst>
                                          <p:attrName>style.visibility</p:attrName>
                                        </p:attrNameLst>
                                      </p:cBhvr>
                                      <p:to>
                                        <p:strVal val="visible"/>
                                      </p:to>
                                    </p:set>
                                    <p:animEffect transition="in" filter="fade">
                                      <p:cBhvr>
                                        <p:cTn id="97" dur="2000"/>
                                        <p:tgtEl>
                                          <p:spTgt spid="736">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37">
                                            <p:txEl>
                                              <p:pRg st="0" end="0"/>
                                            </p:txEl>
                                          </p:spTgt>
                                        </p:tgtEl>
                                        <p:attrNameLst>
                                          <p:attrName>style.visibility</p:attrName>
                                        </p:attrNameLst>
                                      </p:cBhvr>
                                      <p:to>
                                        <p:strVal val="visible"/>
                                      </p:to>
                                    </p:set>
                                    <p:animEffect transition="in" filter="fade">
                                      <p:cBhvr>
                                        <p:cTn id="102" dur="2000"/>
                                        <p:tgtEl>
                                          <p:spTgt spid="737">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38">
                                            <p:txEl>
                                              <p:pRg st="0" end="0"/>
                                            </p:txEl>
                                          </p:spTgt>
                                        </p:tgtEl>
                                        <p:attrNameLst>
                                          <p:attrName>style.visibility</p:attrName>
                                        </p:attrNameLst>
                                      </p:cBhvr>
                                      <p:to>
                                        <p:strVal val="visible"/>
                                      </p:to>
                                    </p:set>
                                    <p:animEffect transition="in" filter="fade">
                                      <p:cBhvr>
                                        <p:cTn id="107" dur="2000"/>
                                        <p:tgtEl>
                                          <p:spTgt spid="738">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39">
                                            <p:txEl>
                                              <p:pRg st="0" end="0"/>
                                            </p:txEl>
                                          </p:spTgt>
                                        </p:tgtEl>
                                        <p:attrNameLst>
                                          <p:attrName>style.visibility</p:attrName>
                                        </p:attrNameLst>
                                      </p:cBhvr>
                                      <p:to>
                                        <p:strVal val="visible"/>
                                      </p:to>
                                    </p:set>
                                    <p:animEffect transition="in" filter="fade">
                                      <p:cBhvr>
                                        <p:cTn id="112" dur="2000"/>
                                        <p:tgtEl>
                                          <p:spTgt spid="739">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740">
                                            <p:txEl>
                                              <p:pRg st="0" end="0"/>
                                            </p:txEl>
                                          </p:spTgt>
                                        </p:tgtEl>
                                        <p:attrNameLst>
                                          <p:attrName>style.visibility</p:attrName>
                                        </p:attrNameLst>
                                      </p:cBhvr>
                                      <p:to>
                                        <p:strVal val="visible"/>
                                      </p:to>
                                    </p:set>
                                    <p:animEffect transition="in" filter="fade">
                                      <p:cBhvr>
                                        <p:cTn id="117" dur="2000"/>
                                        <p:tgtEl>
                                          <p:spTgt spid="740">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741">
                                            <p:txEl>
                                              <p:pRg st="0" end="0"/>
                                            </p:txEl>
                                          </p:spTgt>
                                        </p:tgtEl>
                                        <p:attrNameLst>
                                          <p:attrName>style.visibility</p:attrName>
                                        </p:attrNameLst>
                                      </p:cBhvr>
                                      <p:to>
                                        <p:strVal val="visible"/>
                                      </p:to>
                                    </p:set>
                                    <p:animEffect transition="in" filter="fade">
                                      <p:cBhvr>
                                        <p:cTn id="122" dur="2000"/>
                                        <p:tgtEl>
                                          <p:spTgt spid="741">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43">
                                            <p:txEl>
                                              <p:pRg st="0" end="0"/>
                                            </p:txEl>
                                          </p:spTgt>
                                        </p:tgtEl>
                                        <p:attrNameLst>
                                          <p:attrName>style.visibility</p:attrName>
                                        </p:attrNameLst>
                                      </p:cBhvr>
                                      <p:to>
                                        <p:strVal val="visible"/>
                                      </p:to>
                                    </p:set>
                                    <p:animEffect transition="in" filter="fade">
                                      <p:cBhvr>
                                        <p:cTn id="127" dur="2000"/>
                                        <p:tgtEl>
                                          <p:spTgt spid="743">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744">
                                            <p:txEl>
                                              <p:pRg st="0" end="0"/>
                                            </p:txEl>
                                          </p:spTgt>
                                        </p:tgtEl>
                                        <p:attrNameLst>
                                          <p:attrName>style.visibility</p:attrName>
                                        </p:attrNameLst>
                                      </p:cBhvr>
                                      <p:to>
                                        <p:strVal val="visible"/>
                                      </p:to>
                                    </p:set>
                                    <p:animEffect transition="in" filter="fade">
                                      <p:cBhvr>
                                        <p:cTn id="132" dur="2000"/>
                                        <p:tgtEl>
                                          <p:spTgt spid="744">
                                            <p:txEl>
                                              <p:pRg st="0" end="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745">
                                            <p:txEl>
                                              <p:pRg st="0" end="0"/>
                                            </p:txEl>
                                          </p:spTgt>
                                        </p:tgtEl>
                                        <p:attrNameLst>
                                          <p:attrName>style.visibility</p:attrName>
                                        </p:attrNameLst>
                                      </p:cBhvr>
                                      <p:to>
                                        <p:strVal val="visible"/>
                                      </p:to>
                                    </p:set>
                                    <p:animEffect transition="in" filter="fade">
                                      <p:cBhvr>
                                        <p:cTn id="137" dur="2000"/>
                                        <p:tgtEl>
                                          <p:spTgt spid="745">
                                            <p:txEl>
                                              <p:pRg st="0" end="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746">
                                            <p:txEl>
                                              <p:pRg st="0" end="0"/>
                                            </p:txEl>
                                          </p:spTgt>
                                        </p:tgtEl>
                                        <p:attrNameLst>
                                          <p:attrName>style.visibility</p:attrName>
                                        </p:attrNameLst>
                                      </p:cBhvr>
                                      <p:to>
                                        <p:strVal val="visible"/>
                                      </p:to>
                                    </p:set>
                                    <p:animEffect transition="in" filter="fade">
                                      <p:cBhvr>
                                        <p:cTn id="142" dur="2000"/>
                                        <p:tgtEl>
                                          <p:spTgt spid="746">
                                            <p:txEl>
                                              <p:pRg st="0" end="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747">
                                            <p:txEl>
                                              <p:pRg st="0" end="0"/>
                                            </p:txEl>
                                          </p:spTgt>
                                        </p:tgtEl>
                                        <p:attrNameLst>
                                          <p:attrName>style.visibility</p:attrName>
                                        </p:attrNameLst>
                                      </p:cBhvr>
                                      <p:to>
                                        <p:strVal val="visible"/>
                                      </p:to>
                                    </p:set>
                                    <p:animEffect transition="in" filter="fade">
                                      <p:cBhvr>
                                        <p:cTn id="147" dur="2000"/>
                                        <p:tgtEl>
                                          <p:spTgt spid="747">
                                            <p:txEl>
                                              <p:pRg st="0" end="0"/>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748">
                                            <p:txEl>
                                              <p:pRg st="0" end="0"/>
                                            </p:txEl>
                                          </p:spTgt>
                                        </p:tgtEl>
                                        <p:attrNameLst>
                                          <p:attrName>style.visibility</p:attrName>
                                        </p:attrNameLst>
                                      </p:cBhvr>
                                      <p:to>
                                        <p:strVal val="visible"/>
                                      </p:to>
                                    </p:set>
                                    <p:animEffect transition="in" filter="fade">
                                      <p:cBhvr>
                                        <p:cTn id="152" dur="2000"/>
                                        <p:tgtEl>
                                          <p:spTgt spid="748">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750">
                                            <p:txEl>
                                              <p:pRg st="0" end="0"/>
                                            </p:txEl>
                                          </p:spTgt>
                                        </p:tgtEl>
                                        <p:attrNameLst>
                                          <p:attrName>style.visibility</p:attrName>
                                        </p:attrNameLst>
                                      </p:cBhvr>
                                      <p:to>
                                        <p:strVal val="visible"/>
                                      </p:to>
                                    </p:set>
                                    <p:animEffect transition="in" filter="fade">
                                      <p:cBhvr>
                                        <p:cTn id="157" dur="2000"/>
                                        <p:tgtEl>
                                          <p:spTgt spid="750">
                                            <p:txEl>
                                              <p:pRg st="0" end="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751">
                                            <p:txEl>
                                              <p:pRg st="0" end="0"/>
                                            </p:txEl>
                                          </p:spTgt>
                                        </p:tgtEl>
                                        <p:attrNameLst>
                                          <p:attrName>style.visibility</p:attrName>
                                        </p:attrNameLst>
                                      </p:cBhvr>
                                      <p:to>
                                        <p:strVal val="visible"/>
                                      </p:to>
                                    </p:set>
                                    <p:animEffect transition="in" filter="fade">
                                      <p:cBhvr>
                                        <p:cTn id="162" dur="2000"/>
                                        <p:tgtEl>
                                          <p:spTgt spid="751">
                                            <p:txEl>
                                              <p:pRg st="0" end="0"/>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752">
                                            <p:txEl>
                                              <p:pRg st="0" end="0"/>
                                            </p:txEl>
                                          </p:spTgt>
                                        </p:tgtEl>
                                        <p:attrNameLst>
                                          <p:attrName>style.visibility</p:attrName>
                                        </p:attrNameLst>
                                      </p:cBhvr>
                                      <p:to>
                                        <p:strVal val="visible"/>
                                      </p:to>
                                    </p:set>
                                    <p:animEffect transition="in" filter="fade">
                                      <p:cBhvr>
                                        <p:cTn id="167" dur="2000"/>
                                        <p:tgtEl>
                                          <p:spTgt spid="752">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753">
                                            <p:txEl>
                                              <p:pRg st="0" end="0"/>
                                            </p:txEl>
                                          </p:spTgt>
                                        </p:tgtEl>
                                        <p:attrNameLst>
                                          <p:attrName>style.visibility</p:attrName>
                                        </p:attrNameLst>
                                      </p:cBhvr>
                                      <p:to>
                                        <p:strVal val="visible"/>
                                      </p:to>
                                    </p:set>
                                    <p:animEffect transition="in" filter="fade">
                                      <p:cBhvr>
                                        <p:cTn id="172" dur="2000"/>
                                        <p:tgtEl>
                                          <p:spTgt spid="753">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732">
                                            <p:txEl>
                                              <p:pRg st="0" end="0"/>
                                            </p:txEl>
                                          </p:spTgt>
                                        </p:tgtEl>
                                        <p:attrNameLst>
                                          <p:attrName>style.visibility</p:attrName>
                                        </p:attrNameLst>
                                      </p:cBhvr>
                                      <p:to>
                                        <p:strVal val="visible"/>
                                      </p:to>
                                    </p:set>
                                    <p:animEffect transition="in" filter="fade">
                                      <p:cBhvr>
                                        <p:cTn id="177" dur="2000"/>
                                        <p:tgtEl>
                                          <p:spTgt spid="732">
                                            <p:txEl>
                                              <p:pRg st="0" end="0"/>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756">
                                            <p:txEl>
                                              <p:pRg st="0" end="0"/>
                                            </p:txEl>
                                          </p:spTgt>
                                        </p:tgtEl>
                                        <p:attrNameLst>
                                          <p:attrName>style.visibility</p:attrName>
                                        </p:attrNameLst>
                                      </p:cBhvr>
                                      <p:to>
                                        <p:strVal val="visible"/>
                                      </p:to>
                                    </p:set>
                                    <p:animEffect transition="in" filter="fade">
                                      <p:cBhvr>
                                        <p:cTn id="182" dur="2000"/>
                                        <p:tgtEl>
                                          <p:spTgt spid="756">
                                            <p:txEl>
                                              <p:pRg st="0" end="0"/>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755">
                                            <p:txEl>
                                              <p:pRg st="0" end="0"/>
                                            </p:txEl>
                                          </p:spTgt>
                                        </p:tgtEl>
                                        <p:attrNameLst>
                                          <p:attrName>style.visibility</p:attrName>
                                        </p:attrNameLst>
                                      </p:cBhvr>
                                      <p:to>
                                        <p:strVal val="visible"/>
                                      </p:to>
                                    </p:set>
                                    <p:animEffect transition="in" filter="fade">
                                      <p:cBhvr>
                                        <p:cTn id="187" dur="2000"/>
                                        <p:tgtEl>
                                          <p:spTgt spid="755">
                                            <p:txEl>
                                              <p:pRg st="0" end="0"/>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775">
                                            <p:txEl>
                                              <p:pRg st="0" end="0"/>
                                            </p:txEl>
                                          </p:spTgt>
                                        </p:tgtEl>
                                        <p:attrNameLst>
                                          <p:attrName>style.visibility</p:attrName>
                                        </p:attrNameLst>
                                      </p:cBhvr>
                                      <p:to>
                                        <p:strVal val="visible"/>
                                      </p:to>
                                    </p:set>
                                    <p:animEffect transition="in" filter="fade">
                                      <p:cBhvr>
                                        <p:cTn id="192" dur="2000"/>
                                        <p:tgtEl>
                                          <p:spTgt spid="775">
                                            <p:txEl>
                                              <p:pRg st="0" end="0"/>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754">
                                            <p:txEl>
                                              <p:pRg st="0" end="0"/>
                                            </p:txEl>
                                          </p:spTgt>
                                        </p:tgtEl>
                                        <p:attrNameLst>
                                          <p:attrName>style.visibility</p:attrName>
                                        </p:attrNameLst>
                                      </p:cBhvr>
                                      <p:to>
                                        <p:strVal val="visible"/>
                                      </p:to>
                                    </p:set>
                                    <p:animEffect transition="in" filter="fade">
                                      <p:cBhvr>
                                        <p:cTn id="197" dur="2000"/>
                                        <p:tgtEl>
                                          <p:spTgt spid="754">
                                            <p:txEl>
                                              <p:pRg st="0" end="0"/>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761">
                                            <p:txEl>
                                              <p:pRg st="0" end="0"/>
                                            </p:txEl>
                                          </p:spTgt>
                                        </p:tgtEl>
                                        <p:attrNameLst>
                                          <p:attrName>style.visibility</p:attrName>
                                        </p:attrNameLst>
                                      </p:cBhvr>
                                      <p:to>
                                        <p:strVal val="visible"/>
                                      </p:to>
                                    </p:set>
                                    <p:animEffect transition="in" filter="fade">
                                      <p:cBhvr>
                                        <p:cTn id="202" dur="2000"/>
                                        <p:tgtEl>
                                          <p:spTgt spid="761">
                                            <p:txEl>
                                              <p:pRg st="0" end="0"/>
                                            </p:txEl>
                                          </p:spTgt>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nodeType="clickEffect">
                                  <p:stCondLst>
                                    <p:cond delay="0"/>
                                  </p:stCondLst>
                                  <p:childTnLst>
                                    <p:set>
                                      <p:cBhvr>
                                        <p:cTn id="206" dur="1" fill="hold">
                                          <p:stCondLst>
                                            <p:cond delay="0"/>
                                          </p:stCondLst>
                                        </p:cTn>
                                        <p:tgtEl>
                                          <p:spTgt spid="764">
                                            <p:txEl>
                                              <p:pRg st="0" end="0"/>
                                            </p:txEl>
                                          </p:spTgt>
                                        </p:tgtEl>
                                        <p:attrNameLst>
                                          <p:attrName>style.visibility</p:attrName>
                                        </p:attrNameLst>
                                      </p:cBhvr>
                                      <p:to>
                                        <p:strVal val="visible"/>
                                      </p:to>
                                    </p:set>
                                    <p:animEffect transition="in" filter="fade">
                                      <p:cBhvr>
                                        <p:cTn id="207" dur="2000"/>
                                        <p:tgtEl>
                                          <p:spTgt spid="764">
                                            <p:txEl>
                                              <p:pRg st="0" end="0"/>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765">
                                            <p:txEl>
                                              <p:pRg st="0" end="0"/>
                                            </p:txEl>
                                          </p:spTgt>
                                        </p:tgtEl>
                                        <p:attrNameLst>
                                          <p:attrName>style.visibility</p:attrName>
                                        </p:attrNameLst>
                                      </p:cBhvr>
                                      <p:to>
                                        <p:strVal val="visible"/>
                                      </p:to>
                                    </p:set>
                                    <p:animEffect transition="in" filter="fade">
                                      <p:cBhvr>
                                        <p:cTn id="212" dur="2000"/>
                                        <p:tgtEl>
                                          <p:spTgt spid="765">
                                            <p:txEl>
                                              <p:pRg st="0" end="0"/>
                                            </p:txEl>
                                          </p:spTgt>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766">
                                            <p:txEl>
                                              <p:pRg st="0" end="0"/>
                                            </p:txEl>
                                          </p:spTgt>
                                        </p:tgtEl>
                                        <p:attrNameLst>
                                          <p:attrName>style.visibility</p:attrName>
                                        </p:attrNameLst>
                                      </p:cBhvr>
                                      <p:to>
                                        <p:strVal val="visible"/>
                                      </p:to>
                                    </p:set>
                                    <p:animEffect transition="in" filter="fade">
                                      <p:cBhvr>
                                        <p:cTn id="217" dur="2000"/>
                                        <p:tgtEl>
                                          <p:spTgt spid="766">
                                            <p:txEl>
                                              <p:pRg st="0" end="0"/>
                                            </p:txEl>
                                          </p:spTgt>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nodeType="clickEffect">
                                  <p:stCondLst>
                                    <p:cond delay="0"/>
                                  </p:stCondLst>
                                  <p:childTnLst>
                                    <p:set>
                                      <p:cBhvr>
                                        <p:cTn id="221" dur="1" fill="hold">
                                          <p:stCondLst>
                                            <p:cond delay="0"/>
                                          </p:stCondLst>
                                        </p:cTn>
                                        <p:tgtEl>
                                          <p:spTgt spid="768">
                                            <p:txEl>
                                              <p:pRg st="0" end="0"/>
                                            </p:txEl>
                                          </p:spTgt>
                                        </p:tgtEl>
                                        <p:attrNameLst>
                                          <p:attrName>style.visibility</p:attrName>
                                        </p:attrNameLst>
                                      </p:cBhvr>
                                      <p:to>
                                        <p:strVal val="visible"/>
                                      </p:to>
                                    </p:set>
                                    <p:animEffect transition="in" filter="fade">
                                      <p:cBhvr>
                                        <p:cTn id="222" dur="2000"/>
                                        <p:tgtEl>
                                          <p:spTgt spid="768">
                                            <p:txEl>
                                              <p:pRg st="0" end="0"/>
                                            </p:txEl>
                                          </p:spTgt>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759">
                                            <p:txEl>
                                              <p:pRg st="0" end="0"/>
                                            </p:txEl>
                                          </p:spTgt>
                                        </p:tgtEl>
                                        <p:attrNameLst>
                                          <p:attrName>style.visibility</p:attrName>
                                        </p:attrNameLst>
                                      </p:cBhvr>
                                      <p:to>
                                        <p:strVal val="visible"/>
                                      </p:to>
                                    </p:set>
                                    <p:animEffect transition="in" filter="fade">
                                      <p:cBhvr>
                                        <p:cTn id="227" dur="2000"/>
                                        <p:tgtEl>
                                          <p:spTgt spid="759">
                                            <p:txEl>
                                              <p:pRg st="0" end="0"/>
                                            </p:txEl>
                                          </p:spTgt>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758">
                                            <p:txEl>
                                              <p:pRg st="0" end="0"/>
                                            </p:txEl>
                                          </p:spTgt>
                                        </p:tgtEl>
                                        <p:attrNameLst>
                                          <p:attrName>style.visibility</p:attrName>
                                        </p:attrNameLst>
                                      </p:cBhvr>
                                      <p:to>
                                        <p:strVal val="visible"/>
                                      </p:to>
                                    </p:set>
                                    <p:animEffect transition="in" filter="fade">
                                      <p:cBhvr>
                                        <p:cTn id="232" dur="2000"/>
                                        <p:tgtEl>
                                          <p:spTgt spid="758">
                                            <p:txEl>
                                              <p:pRg st="0" end="0"/>
                                            </p:txEl>
                                          </p:spTgt>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762">
                                            <p:txEl>
                                              <p:pRg st="0" end="0"/>
                                            </p:txEl>
                                          </p:spTgt>
                                        </p:tgtEl>
                                        <p:attrNameLst>
                                          <p:attrName>style.visibility</p:attrName>
                                        </p:attrNameLst>
                                      </p:cBhvr>
                                      <p:to>
                                        <p:strVal val="visible"/>
                                      </p:to>
                                    </p:set>
                                    <p:animEffect transition="in" filter="fade">
                                      <p:cBhvr>
                                        <p:cTn id="237" dur="2000"/>
                                        <p:tgtEl>
                                          <p:spTgt spid="762">
                                            <p:txEl>
                                              <p:pRg st="0" end="0"/>
                                            </p:txEl>
                                          </p:spTgt>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763">
                                            <p:txEl>
                                              <p:pRg st="0" end="0"/>
                                            </p:txEl>
                                          </p:spTgt>
                                        </p:tgtEl>
                                        <p:attrNameLst>
                                          <p:attrName>style.visibility</p:attrName>
                                        </p:attrNameLst>
                                      </p:cBhvr>
                                      <p:to>
                                        <p:strVal val="visible"/>
                                      </p:to>
                                    </p:set>
                                    <p:animEffect transition="in" filter="fade">
                                      <p:cBhvr>
                                        <p:cTn id="242" dur="2000"/>
                                        <p:tgtEl>
                                          <p:spTgt spid="763">
                                            <p:txEl>
                                              <p:pRg st="0" end="0"/>
                                            </p:txEl>
                                          </p:spTgt>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769">
                                            <p:txEl>
                                              <p:pRg st="0" end="0"/>
                                            </p:txEl>
                                          </p:spTgt>
                                        </p:tgtEl>
                                        <p:attrNameLst>
                                          <p:attrName>style.visibility</p:attrName>
                                        </p:attrNameLst>
                                      </p:cBhvr>
                                      <p:to>
                                        <p:strVal val="visible"/>
                                      </p:to>
                                    </p:set>
                                    <p:animEffect transition="in" filter="fade">
                                      <p:cBhvr>
                                        <p:cTn id="247" dur="2000"/>
                                        <p:tgtEl>
                                          <p:spTgt spid="769">
                                            <p:txEl>
                                              <p:pRg st="0" end="0"/>
                                            </p:txEl>
                                          </p:spTgt>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770">
                                            <p:txEl>
                                              <p:pRg st="0" end="0"/>
                                            </p:txEl>
                                          </p:spTgt>
                                        </p:tgtEl>
                                        <p:attrNameLst>
                                          <p:attrName>style.visibility</p:attrName>
                                        </p:attrNameLst>
                                      </p:cBhvr>
                                      <p:to>
                                        <p:strVal val="visible"/>
                                      </p:to>
                                    </p:set>
                                    <p:animEffect transition="in" filter="fade">
                                      <p:cBhvr>
                                        <p:cTn id="252" dur="2000"/>
                                        <p:tgtEl>
                                          <p:spTgt spid="770">
                                            <p:txEl>
                                              <p:pRg st="0" end="0"/>
                                            </p:txEl>
                                          </p:spTgt>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771">
                                            <p:txEl>
                                              <p:pRg st="0" end="0"/>
                                            </p:txEl>
                                          </p:spTgt>
                                        </p:tgtEl>
                                        <p:attrNameLst>
                                          <p:attrName>style.visibility</p:attrName>
                                        </p:attrNameLst>
                                      </p:cBhvr>
                                      <p:to>
                                        <p:strVal val="visible"/>
                                      </p:to>
                                    </p:set>
                                    <p:animEffect transition="in" filter="fade">
                                      <p:cBhvr>
                                        <p:cTn id="257" dur="2000"/>
                                        <p:tgtEl>
                                          <p:spTgt spid="771">
                                            <p:txEl>
                                              <p:pRg st="0" end="0"/>
                                            </p:txEl>
                                          </p:spTgt>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772">
                                            <p:txEl>
                                              <p:pRg st="0" end="0"/>
                                            </p:txEl>
                                          </p:spTgt>
                                        </p:tgtEl>
                                        <p:attrNameLst>
                                          <p:attrName>style.visibility</p:attrName>
                                        </p:attrNameLst>
                                      </p:cBhvr>
                                      <p:to>
                                        <p:strVal val="visible"/>
                                      </p:to>
                                    </p:set>
                                    <p:animEffect transition="in" filter="fade">
                                      <p:cBhvr>
                                        <p:cTn id="262" dur="2000"/>
                                        <p:tgtEl>
                                          <p:spTgt spid="772">
                                            <p:txEl>
                                              <p:pRg st="0" end="0"/>
                                            </p:txEl>
                                          </p:spTgt>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773">
                                            <p:txEl>
                                              <p:pRg st="0" end="0"/>
                                            </p:txEl>
                                          </p:spTgt>
                                        </p:tgtEl>
                                        <p:attrNameLst>
                                          <p:attrName>style.visibility</p:attrName>
                                        </p:attrNameLst>
                                      </p:cBhvr>
                                      <p:to>
                                        <p:strVal val="visible"/>
                                      </p:to>
                                    </p:set>
                                    <p:animEffect transition="in" filter="fade">
                                      <p:cBhvr>
                                        <p:cTn id="267" dur="2000"/>
                                        <p:tgtEl>
                                          <p:spTgt spid="773">
                                            <p:txEl>
                                              <p:pRg st="0" end="0"/>
                                            </p:txEl>
                                          </p:spTgt>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774">
                                            <p:txEl>
                                              <p:pRg st="0" end="0"/>
                                            </p:txEl>
                                          </p:spTgt>
                                        </p:tgtEl>
                                        <p:attrNameLst>
                                          <p:attrName>style.visibility</p:attrName>
                                        </p:attrNameLst>
                                      </p:cBhvr>
                                      <p:to>
                                        <p:strVal val="visible"/>
                                      </p:to>
                                    </p:set>
                                    <p:animEffect transition="in" filter="fade">
                                      <p:cBhvr>
                                        <p:cTn id="272" dur="2000"/>
                                        <p:tgtEl>
                                          <p:spTgt spid="774">
                                            <p:txEl>
                                              <p:pRg st="0" end="0"/>
                                            </p:txEl>
                                          </p:spTgt>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nodeType="clickEffect">
                                  <p:stCondLst>
                                    <p:cond delay="0"/>
                                  </p:stCondLst>
                                  <p:childTnLst>
                                    <p:set>
                                      <p:cBhvr>
                                        <p:cTn id="276" dur="1" fill="hold">
                                          <p:stCondLst>
                                            <p:cond delay="0"/>
                                          </p:stCondLst>
                                        </p:cTn>
                                        <p:tgtEl>
                                          <p:spTgt spid="776">
                                            <p:txEl>
                                              <p:pRg st="0" end="0"/>
                                            </p:txEl>
                                          </p:spTgt>
                                        </p:tgtEl>
                                        <p:attrNameLst>
                                          <p:attrName>style.visibility</p:attrName>
                                        </p:attrNameLst>
                                      </p:cBhvr>
                                      <p:to>
                                        <p:strVal val="visible"/>
                                      </p:to>
                                    </p:set>
                                    <p:animEffect transition="in" filter="fade">
                                      <p:cBhvr>
                                        <p:cTn id="277" dur="2000"/>
                                        <p:tgtEl>
                                          <p:spTgt spid="776">
                                            <p:txEl>
                                              <p:pRg st="0" end="0"/>
                                            </p:txEl>
                                          </p:spTgt>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nodeType="clickEffect">
                                  <p:stCondLst>
                                    <p:cond delay="0"/>
                                  </p:stCondLst>
                                  <p:childTnLst>
                                    <p:set>
                                      <p:cBhvr>
                                        <p:cTn id="281" dur="1" fill="hold">
                                          <p:stCondLst>
                                            <p:cond delay="0"/>
                                          </p:stCondLst>
                                        </p:cTn>
                                        <p:tgtEl>
                                          <p:spTgt spid="777">
                                            <p:txEl>
                                              <p:pRg st="0" end="0"/>
                                            </p:txEl>
                                          </p:spTgt>
                                        </p:tgtEl>
                                        <p:attrNameLst>
                                          <p:attrName>style.visibility</p:attrName>
                                        </p:attrNameLst>
                                      </p:cBhvr>
                                      <p:to>
                                        <p:strVal val="visible"/>
                                      </p:to>
                                    </p:set>
                                    <p:animEffect transition="in" filter="fade">
                                      <p:cBhvr>
                                        <p:cTn id="282" dur="2000"/>
                                        <p:tgtEl>
                                          <p:spTgt spid="777">
                                            <p:txEl>
                                              <p:pRg st="0" end="0"/>
                                            </p:txEl>
                                          </p:spTgt>
                                        </p:tgtEl>
                                      </p:cBhvr>
                                    </p:animEffect>
                                  </p:childTnLst>
                                </p:cTn>
                              </p:par>
                            </p:childTnLst>
                          </p:cTn>
                        </p:par>
                      </p:childTnLst>
                    </p:cTn>
                  </p:par>
                  <p:par>
                    <p:cTn id="283" fill="hold">
                      <p:stCondLst>
                        <p:cond delay="indefinite"/>
                      </p:stCondLst>
                      <p:childTnLst>
                        <p:par>
                          <p:cTn id="284" fill="hold">
                            <p:stCondLst>
                              <p:cond delay="0"/>
                            </p:stCondLst>
                            <p:childTnLst>
                              <p:par>
                                <p:cTn id="285" presetID="6" presetClass="emph" presetSubtype="0" fill="hold" nodeType="clickEffect">
                                  <p:stCondLst>
                                    <p:cond delay="0"/>
                                  </p:stCondLst>
                                  <p:childTnLst>
                                    <p:animScale>
                                      <p:cBhvr>
                                        <p:cTn id="286" dur="2000" fill="hold"/>
                                        <p:tgtEl>
                                          <p:spTgt spid="77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TotalTime>
  <Words>327</Words>
  <Application>Microsoft Office PowerPoint</Application>
  <PresentationFormat>Экран (4:3)</PresentationFormat>
  <Paragraphs>107</Paragraphs>
  <Slides>8</Slides>
  <Notes>7</Notes>
  <HiddenSlides>0</HiddenSlides>
  <MMClips>1</MMClips>
  <ScaleCrop>false</ScaleCrop>
  <HeadingPairs>
    <vt:vector size="4" baseType="variant">
      <vt:variant>
        <vt:lpstr>Тема</vt:lpstr>
      </vt:variant>
      <vt:variant>
        <vt:i4>2</vt:i4>
      </vt:variant>
      <vt:variant>
        <vt:lpstr>Заголовки слайдов</vt:lpstr>
      </vt:variant>
      <vt:variant>
        <vt:i4>8</vt:i4>
      </vt:variant>
    </vt:vector>
  </HeadingPairs>
  <TitlesOfParts>
    <vt:vector size="10" baseType="lpstr">
      <vt:lpstr>Тема Office</vt:lpstr>
      <vt:lpstr>Пиксел</vt:lpstr>
      <vt:lpstr>Презентация PowerPoint</vt:lpstr>
      <vt:lpstr>Who is engaged in sports, the power is dialed. </vt:lpstr>
      <vt:lpstr>Practice makes perfect</vt:lpstr>
      <vt:lpstr>What sports are popular in Russia?</vt:lpstr>
      <vt:lpstr>What sports are popular in Britain?</vt:lpstr>
      <vt:lpstr>Sport in Our Life. </vt:lpstr>
      <vt:lpstr>DRILLS FOR SKILLS</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Лиля</dc:creator>
  <cp:lastModifiedBy>Oleg</cp:lastModifiedBy>
  <cp:revision>64</cp:revision>
  <dcterms:created xsi:type="dcterms:W3CDTF">2012-12-16T08:57:18Z</dcterms:created>
  <dcterms:modified xsi:type="dcterms:W3CDTF">2014-01-08T12:23:14Z</dcterms:modified>
</cp:coreProperties>
</file>