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D31C3-5BB6-4620-B283-C57113F8B4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C2C5E-870C-4F7E-87CA-82B50D9B6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D26F3-751D-48DA-A91A-1138499DD6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1664-E772-4178-9551-2A9E2164B9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1710-FEE5-4DB8-BD6A-A751E197E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E265C-878A-4C5A-8677-48259FF907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4A87-BE3A-4B71-8B56-3E7192700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83066-E376-4738-8855-26CBC79DD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7E93C-C426-4644-A7DD-67AB0AA6D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EEC3-CE75-456B-85C0-92FA6CB13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8FC3F-2180-452D-8AEC-D4ACF7D380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9EC0D9-983A-40CA-8DE5-A0709BD932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844675"/>
            <a:ext cx="6732588" cy="47799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88913"/>
            <a:ext cx="6948488" cy="1511300"/>
          </a:xfrm>
          <a:noFill/>
          <a:ln/>
        </p:spPr>
        <p:txBody>
          <a:bodyPr/>
          <a:lstStyle/>
          <a:p>
            <a:r>
              <a:rPr lang="fr-FR" b="1">
                <a:latin typeface="Comic Sans MS" pitchFamily="66" charset="0"/>
              </a:rPr>
              <a:t>Peinture russe </a:t>
            </a:r>
            <a:br>
              <a:rPr lang="fr-FR" b="1">
                <a:latin typeface="Comic Sans MS" pitchFamily="66" charset="0"/>
              </a:rPr>
            </a:br>
            <a:r>
              <a:rPr lang="fr-FR" b="1">
                <a:latin typeface="Comic Sans MS" pitchFamily="66" charset="0"/>
              </a:rPr>
              <a:t>du 20ème siècle</a:t>
            </a:r>
            <a:r>
              <a:rPr lang="fr-FR"/>
              <a:t> 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Родченко Александр Михайлович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5949950"/>
            <a:ext cx="2962275" cy="4651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Композиция, 1917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1989138"/>
            <a:ext cx="3149600" cy="4176712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2133600"/>
            <a:ext cx="3235325" cy="3698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Татлин Владимир Евграфович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724400"/>
            <a:ext cx="3167062" cy="431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>
                <a:latin typeface="Comic Sans MS" pitchFamily="66" charset="0"/>
              </a:rPr>
              <a:t>Трамвай В, ок.1915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628775"/>
            <a:ext cx="2944813" cy="3932238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133600"/>
            <a:ext cx="4572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Шагал Марк Захарович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5805488"/>
            <a:ext cx="3743325" cy="39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Над городом, 1914-1918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557338"/>
            <a:ext cx="3036887" cy="4403725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2060575"/>
            <a:ext cx="494665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Экстер Александра Александровна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949950"/>
            <a:ext cx="3744913" cy="574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Натюрморт с яйцами,1914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916113"/>
            <a:ext cx="3305175" cy="4148137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916113"/>
            <a:ext cx="3117850" cy="398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196975"/>
            <a:ext cx="7005637" cy="2016125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b="1">
                <a:latin typeface="Comic Sans MS" pitchFamily="66" charset="0"/>
              </a:rPr>
              <a:t>Merci de votre </a:t>
            </a:r>
          </a:p>
          <a:p>
            <a:pPr>
              <a:buFontTx/>
              <a:buNone/>
            </a:pPr>
            <a:r>
              <a:rPr lang="en-US" sz="4800" b="1">
                <a:latin typeface="Comic Sans MS" pitchFamily="66" charset="0"/>
              </a:rPr>
              <a:t>attention!</a:t>
            </a:r>
            <a:endParaRPr lang="ru-RU" sz="4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Comic Sans MS" pitchFamily="66" charset="0"/>
              </a:rPr>
              <a:t>Аванга́рд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5545137" cy="5111750"/>
          </a:xfrm>
        </p:spPr>
        <p:txBody>
          <a:bodyPr/>
          <a:lstStyle/>
          <a:p>
            <a:r>
              <a:rPr lang="ru-RU" sz="2800"/>
              <a:t>Аванга́рд (фр. Avant-garde, «передовой отряд») — обобщающее название течений в европейском искусстве, возникших на рубеже XIX и XX веков</a:t>
            </a:r>
          </a:p>
          <a:p>
            <a:endParaRPr lang="ru-RU" sz="2800"/>
          </a:p>
          <a:p>
            <a:r>
              <a:rPr lang="ru-RU" sz="2800"/>
              <a:t>Выраженно в полемически-боевой форме (отсюда само имя, взятое из военно-политической лексики</a:t>
            </a:r>
            <a:r>
              <a:rPr lang="en-US" sz="280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484313"/>
            <a:ext cx="270033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5483225" cy="6192837"/>
          </a:xfrm>
        </p:spPr>
        <p:txBody>
          <a:bodyPr/>
          <a:lstStyle/>
          <a:p>
            <a:r>
              <a:rPr lang="ru-RU" sz="2800"/>
              <a:t>Временные рамки с 1870 по 1938 год.</a:t>
            </a:r>
          </a:p>
          <a:p>
            <a:r>
              <a:rPr lang="ru-RU" sz="2800" u="sng"/>
              <a:t>Основная характеристика</a:t>
            </a:r>
            <a:r>
              <a:rPr lang="ru-RU" sz="2800"/>
              <a:t>: </a:t>
            </a:r>
          </a:p>
          <a:p>
            <a:pPr>
              <a:buFontTx/>
              <a:buNone/>
            </a:pPr>
            <a:r>
              <a:rPr lang="ru-RU" sz="2800"/>
              <a:t>– экспериментальный подход к художественному творчеству, выходящим за рамки классической эстетики, с использованием оригинальных, новаторских средств выражения, подчёркнутым символизмом художественных образов.</a:t>
            </a:r>
          </a:p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125538"/>
            <a:ext cx="3182937" cy="4546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Борисов-Мусатов Виктор Эльпидифорович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5589588"/>
            <a:ext cx="3536950" cy="5048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Водоём, 1902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989138"/>
            <a:ext cx="3060700" cy="3975100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2205038"/>
            <a:ext cx="3960812" cy="3306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Бенуа Александр Николаевич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989138"/>
            <a:ext cx="4762500" cy="3181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484313"/>
            <a:ext cx="3154363" cy="4248150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4213" y="5229225"/>
            <a:ext cx="38973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omic Sans MS" pitchFamily="66" charset="0"/>
              </a:rPr>
              <a:t>Итальянская комедия, 1906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820150" cy="1143000"/>
          </a:xfrm>
        </p:spPr>
        <p:txBody>
          <a:bodyPr/>
          <a:lstStyle/>
          <a:p>
            <a:r>
              <a:rPr lang="ru-RU" sz="4000" b="1">
                <a:latin typeface="Comic Sans MS" pitchFamily="66" charset="0"/>
              </a:rPr>
              <a:t>Кандинский Василий Васильевич</a:t>
            </a:r>
          </a:p>
        </p:txBody>
      </p:sp>
      <p:sp>
        <p:nvSpPr>
          <p:cNvPr id="6147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611188" y="5734050"/>
            <a:ext cx="4402137" cy="5032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Москва. Красная площадь. 1916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1484313"/>
            <a:ext cx="2882900" cy="4608512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700213"/>
            <a:ext cx="3581400" cy="3805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ru-RU" sz="4000" b="1">
                <a:latin typeface="Comic Sans MS" pitchFamily="66" charset="0"/>
              </a:rPr>
              <a:t>Лентулов Аристарх Владимирович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2060575"/>
            <a:ext cx="3190875" cy="3362325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00113" y="5949950"/>
            <a:ext cx="364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Василий Блаженный, 1913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700213"/>
            <a:ext cx="3806825" cy="410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4000" b="1">
                <a:latin typeface="Comic Sans MS" pitchFamily="66" charset="0"/>
              </a:rPr>
              <a:t>Малевич Казимир Северинович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4005263"/>
            <a:ext cx="3106738" cy="6810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Отдых (Общество в цилиндрах). 1908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916113"/>
            <a:ext cx="2901950" cy="4192587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484313"/>
            <a:ext cx="2928938" cy="2343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716338"/>
            <a:ext cx="2692400" cy="271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27763" y="3141663"/>
            <a:ext cx="313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Comic Sans MS" pitchFamily="66" charset="0"/>
              </a:rPr>
              <a:t>Чёрный Квадрат,1913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Петров-Водкин Кузьма Сергеевич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5661025"/>
            <a:ext cx="3683000" cy="53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Comic Sans MS" pitchFamily="66" charset="0"/>
              </a:rPr>
              <a:t>Утренний натютморт, 1918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00213"/>
            <a:ext cx="2652712" cy="4364037"/>
          </a:xfrm>
          <a:prstGeom prst="rect">
            <a:avLst/>
          </a:prstGeom>
          <a:noFill/>
          <a:ln w="57150" cmpd="thinThick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916113"/>
            <a:ext cx="4537075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158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Оформление по умолчанию</vt:lpstr>
      <vt:lpstr>Peinture russe  du 20ème siècle </vt:lpstr>
      <vt:lpstr>Аванга́рд</vt:lpstr>
      <vt:lpstr>Слайд 3</vt:lpstr>
      <vt:lpstr>Борисов-Мусатов Виктор Эльпидифорович</vt:lpstr>
      <vt:lpstr>Бенуа Александр Николаевич</vt:lpstr>
      <vt:lpstr>Кандинский Василий Васильевич</vt:lpstr>
      <vt:lpstr>Лентулов Аристарх Владимирович</vt:lpstr>
      <vt:lpstr>Малевич Казимир Северинович</vt:lpstr>
      <vt:lpstr>Петров-Водкин Кузьма Сергеевич</vt:lpstr>
      <vt:lpstr>Родченко Александр Михайлович</vt:lpstr>
      <vt:lpstr>Татлин Владимир Евграфович</vt:lpstr>
      <vt:lpstr>Шагал Марк Захарович</vt:lpstr>
      <vt:lpstr>Экстер Александра Александровна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15</cp:revision>
  <dcterms:created xsi:type="dcterms:W3CDTF">2010-10-03T20:44:47Z</dcterms:created>
  <dcterms:modified xsi:type="dcterms:W3CDTF">2014-06-26T12:13:04Z</dcterms:modified>
</cp:coreProperties>
</file>