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9FF45-2F44-4C90-8C3F-26AF992C0066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32333-7B03-42B6-A92C-7393B5BB0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4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096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096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6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7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097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097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7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098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098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099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099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9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99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10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10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0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8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1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3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34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0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994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994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5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995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5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5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995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995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5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996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6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996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6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98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8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99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99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gif"/><Relationship Id="rId7" Type="http://schemas.openxmlformats.org/officeDocument/2006/relationships/image" Target="../media/image1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gif"/><Relationship Id="rId7" Type="http://schemas.openxmlformats.org/officeDocument/2006/relationships/image" Target="../media/image1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yandsea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9180" y="188640"/>
            <a:ext cx="2805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43 "Улыбка"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4183" y="2492896"/>
            <a:ext cx="69847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Занимательный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логокроссворд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ЗВУКОВИК»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(автоматизация звука [Р])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14391" y="4797300"/>
            <a:ext cx="3168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учитель-логопед    Бовсуновская Любовь Вениаминовна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42568" y="6391939"/>
            <a:ext cx="14535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Якутск</a:t>
            </a:r>
          </a:p>
        </p:txBody>
      </p:sp>
      <p:pic>
        <p:nvPicPr>
          <p:cNvPr id="4099" name="Picture 3" descr="D:\разное\Картинки - фото\Картинки - фото\Клипарт-картинки март 2011г\Кнопки\eb5a364cb9cdc6d3452a0133008536a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4750"/>
            <a:ext cx="1133874" cy="113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8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кругленный прямоугольник 60"/>
          <p:cNvSpPr/>
          <p:nvPr/>
        </p:nvSpPr>
        <p:spPr>
          <a:xfrm>
            <a:off x="1233347" y="268234"/>
            <a:ext cx="6723029" cy="10005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164" y="229888"/>
            <a:ext cx="8535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 кроссворд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ЗВУКОВИК»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(посмотри на картинку  и назови правильно слово, </a:t>
            </a: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которое начинается на звук [Р])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>
            <a:hlinkClick r:id="rId2" action="ppaction://hlinksldjump"/>
          </p:cNvPr>
          <p:cNvSpPr/>
          <p:nvPr/>
        </p:nvSpPr>
        <p:spPr>
          <a:xfrm>
            <a:off x="8097509" y="6340628"/>
            <a:ext cx="905820" cy="459432"/>
          </a:xfrm>
          <a:prstGeom prst="rightArrow">
            <a:avLst/>
          </a:prstGeom>
          <a:solidFill>
            <a:schemeClr val="accent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97820" y="224278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973318" y="275282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973318" y="3273580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981292" y="428256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973065" y="376241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91292" y="171457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997220" y="3273578"/>
            <a:ext cx="501660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021766" y="428724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031197" y="172848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509509" y="171192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048901" y="379860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508918" y="2752820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021766" y="377870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2537952" y="3784557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490353" y="376241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037620" y="327887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2543839" y="22484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2558593" y="327887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1494491" y="2224592"/>
            <a:ext cx="486073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2537952" y="276977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2031197" y="276015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3560046" y="3762416"/>
            <a:ext cx="471056" cy="502882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026621" y="276977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027824" y="22484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494492" y="327357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1494492" y="428256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524380" y="428724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 rot="5400000">
            <a:off x="6203555" y="4823278"/>
            <a:ext cx="2060184" cy="1445456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 rot="5400000">
            <a:off x="475853" y="4832701"/>
            <a:ext cx="1494530" cy="208721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 rot="5400000">
            <a:off x="4416304" y="4795348"/>
            <a:ext cx="2086632" cy="153712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 rot="5400000">
            <a:off x="7010900" y="1708940"/>
            <a:ext cx="2072631" cy="1534394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492822" y="5129043"/>
            <a:ext cx="2037888" cy="149453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821893" y="2157310"/>
            <a:ext cx="2081858" cy="1691621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Picture 19" descr="C:\Users\Rose\Desktop\big_smiles_3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544" y="4949361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Скругленный прямоугольник 49"/>
          <p:cNvSpPr/>
          <p:nvPr/>
        </p:nvSpPr>
        <p:spPr>
          <a:xfrm>
            <a:off x="4059654" y="3762416"/>
            <a:ext cx="471056" cy="502882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60046" y="326048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466" y="2320000"/>
            <a:ext cx="1788712" cy="127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2" y="5314309"/>
            <a:ext cx="1846199" cy="117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12"/>
          <a:stretch/>
        </p:blipFill>
        <p:spPr bwMode="auto">
          <a:xfrm rot="18334123">
            <a:off x="7289702" y="2229947"/>
            <a:ext cx="1514163" cy="6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29" y="4679359"/>
            <a:ext cx="1178851" cy="183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181" y="4771065"/>
            <a:ext cx="1332329" cy="171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Скругленный прямоугольник 51"/>
          <p:cNvSpPr/>
          <p:nvPr/>
        </p:nvSpPr>
        <p:spPr>
          <a:xfrm>
            <a:off x="3048901" y="430436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03" y="5147348"/>
            <a:ext cx="1381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50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кругленный прямоугольник 60"/>
          <p:cNvSpPr/>
          <p:nvPr/>
        </p:nvSpPr>
        <p:spPr>
          <a:xfrm>
            <a:off x="1360109" y="268234"/>
            <a:ext cx="6650307" cy="10005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164" y="229888"/>
            <a:ext cx="8535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 кроссворд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ЗВУКОВИК»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(посмотри на картинку  и назови правильно слово, </a:t>
            </a: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котором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[Р]) находится в середине)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>
            <a:hlinkClick r:id="rId2" action="ppaction://hlinksldjump"/>
          </p:cNvPr>
          <p:cNvSpPr/>
          <p:nvPr/>
        </p:nvSpPr>
        <p:spPr>
          <a:xfrm>
            <a:off x="8097509" y="6340628"/>
            <a:ext cx="905820" cy="459432"/>
          </a:xfrm>
          <a:prstGeom prst="rightArrow">
            <a:avLst/>
          </a:prstGeom>
          <a:solidFill>
            <a:schemeClr val="accent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Далее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20000" y="2222890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220000" y="271517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220000" y="324022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206969" y="4260524"/>
            <a:ext cx="471056" cy="456251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220000" y="374836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177363" y="1714573"/>
            <a:ext cx="513693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816465" y="375028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693594" y="1719947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733522" y="3223330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174396" y="172182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735437" y="271517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735437" y="171457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760092" y="322333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79380" y="3706926"/>
            <a:ext cx="497984" cy="504299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693594" y="2222888"/>
            <a:ext cx="483769" cy="453929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760092" y="2220871"/>
            <a:ext cx="470154" cy="455946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252179" y="271247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693594" y="322333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304710" y="3744528"/>
            <a:ext cx="496700" cy="490139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167588" y="4259697"/>
            <a:ext cx="483769" cy="463894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167588" y="2712051"/>
            <a:ext cx="483769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735437" y="373631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703996" y="4253053"/>
            <a:ext cx="471056" cy="47053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735437" y="222288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3693594" y="425007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3174396" y="322333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pic>
        <p:nvPicPr>
          <p:cNvPr id="1043" name="Picture 19" descr="C:\Users\Rose\Desktop\big_smiles_3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889371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Скругленный прямоугольник 103"/>
          <p:cNvSpPr/>
          <p:nvPr/>
        </p:nvSpPr>
        <p:spPr>
          <a:xfrm>
            <a:off x="5394073" y="5132391"/>
            <a:ext cx="2158987" cy="138466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60062" y="5109994"/>
            <a:ext cx="2340242" cy="1429459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2724595" y="5117506"/>
            <a:ext cx="2393337" cy="1429459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17181" y="3414865"/>
            <a:ext cx="2285853" cy="1474506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367196" y="1556791"/>
            <a:ext cx="2135838" cy="146178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 rot="5400000">
            <a:off x="7043667" y="1732979"/>
            <a:ext cx="2107683" cy="144651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229472" y="1714567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303994" y="3744528"/>
            <a:ext cx="471056" cy="47053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775507" y="373631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679380" y="2712471"/>
            <a:ext cx="483769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75050" y="2689587"/>
            <a:ext cx="483769" cy="492283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273203" y="2689587"/>
            <a:ext cx="483769" cy="492282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762794" y="2712471"/>
            <a:ext cx="483769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249927" y="3223332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252179" y="3748369"/>
            <a:ext cx="471056" cy="47053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273203" y="4245113"/>
            <a:ext cx="471056" cy="471662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760092" y="4234667"/>
            <a:ext cx="471056" cy="48210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229472" y="4234667"/>
            <a:ext cx="490804" cy="48210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273203" y="324022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252179" y="221650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5775507" y="324022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28" y="3515647"/>
            <a:ext cx="1828161" cy="13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0" r="21342"/>
          <a:stretch/>
        </p:blipFill>
        <p:spPr bwMode="auto">
          <a:xfrm>
            <a:off x="7458107" y="1606089"/>
            <a:ext cx="1278801" cy="170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46"/>
          <a:stretch/>
        </p:blipFill>
        <p:spPr bwMode="auto">
          <a:xfrm>
            <a:off x="516673" y="1892447"/>
            <a:ext cx="1827020" cy="8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4" b="16078"/>
          <a:stretch/>
        </p:blipFill>
        <p:spPr bwMode="auto">
          <a:xfrm>
            <a:off x="482615" y="5283677"/>
            <a:ext cx="1905000" cy="109711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>
            <a:solidFill>
              <a:srgbClr val="FF9933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977" y="5248623"/>
            <a:ext cx="1239002" cy="119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6" b="9524"/>
          <a:stretch/>
        </p:blipFill>
        <p:spPr bwMode="auto">
          <a:xfrm>
            <a:off x="5700528" y="5330934"/>
            <a:ext cx="1581150" cy="103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кругленный прямоугольник 60"/>
          <p:cNvSpPr/>
          <p:nvPr/>
        </p:nvSpPr>
        <p:spPr>
          <a:xfrm>
            <a:off x="467545" y="268234"/>
            <a:ext cx="8535784" cy="10005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164" y="229888"/>
            <a:ext cx="8535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Разгадай кроссворд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ЗВУКОВИК»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(посмотри на картинку  и назови правильно слово, </a:t>
            </a:r>
          </a:p>
          <a:p>
            <a:pPr algn="ctr" fontAlgn="b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котором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[Р]) находится в конце)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>
            <a:hlinkClick r:id="rId2" action="ppaction://hlinksldjump"/>
          </p:cNvPr>
          <p:cNvSpPr/>
          <p:nvPr/>
        </p:nvSpPr>
        <p:spPr>
          <a:xfrm>
            <a:off x="8097509" y="6340628"/>
            <a:ext cx="905820" cy="459432"/>
          </a:xfrm>
          <a:prstGeom prst="rightArrow">
            <a:avLst/>
          </a:prstGeom>
          <a:solidFill>
            <a:schemeClr val="accent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39958" y="2127121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542338" y="260743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549619" y="310312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539958" y="41341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542338" y="361851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542338" y="1628800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507046" y="3109197"/>
            <a:ext cx="501660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537650" y="263472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537650" y="163713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  <a:bevelB w="19050" h="8255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517907" y="361973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016676" y="360776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027847" y="41341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052713" y="262482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517907" y="311930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052713" y="2119416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4528013" y="3618514"/>
            <a:ext cx="471056" cy="455946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034457" y="163713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507046" y="41341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038072" y="3618514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5038072" y="3108694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558652" y="2111710"/>
            <a:ext cx="471056" cy="482108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056957" y="2134227"/>
            <a:ext cx="471056" cy="454956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3988963" y="412588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4003616" y="3109197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517907" y="262482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031102" y="262482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pic>
        <p:nvPicPr>
          <p:cNvPr id="1043" name="Picture 19" descr="C:\Users\Rose\Desktop\big_smiles_3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889371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Скругленный прямоугольник 104"/>
          <p:cNvSpPr/>
          <p:nvPr/>
        </p:nvSpPr>
        <p:spPr>
          <a:xfrm>
            <a:off x="6588224" y="2119417"/>
            <a:ext cx="2343893" cy="1623665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79087" y="2134226"/>
            <a:ext cx="2058156" cy="1608855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кругленный прямоугольник 106"/>
          <p:cNvSpPr/>
          <p:nvPr/>
        </p:nvSpPr>
        <p:spPr>
          <a:xfrm rot="5400000">
            <a:off x="109407" y="4991370"/>
            <a:ext cx="1764716" cy="1442741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 rot="5400000">
            <a:off x="6162049" y="5096781"/>
            <a:ext cx="1826363" cy="1369878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 rot="5400000">
            <a:off x="4530112" y="4796564"/>
            <a:ext cx="1320439" cy="1931687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1935962" y="5096850"/>
            <a:ext cx="2035575" cy="1331113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16717" y="3619739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00481" y="4125888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029425" y="4125887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517065" y="4134175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8"/>
          <a:stretch/>
        </p:blipFill>
        <p:spPr bwMode="auto">
          <a:xfrm>
            <a:off x="6431941" y="5067345"/>
            <a:ext cx="1328229" cy="149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Скругленный прямоугольник 50"/>
          <p:cNvSpPr/>
          <p:nvPr/>
        </p:nvSpPr>
        <p:spPr>
          <a:xfrm>
            <a:off x="2517065" y="3607763"/>
            <a:ext cx="471056" cy="466697"/>
          </a:xfrm>
          <a:prstGeom prst="roundRect">
            <a:avLst/>
          </a:prstGeom>
          <a:scene3d>
            <a:camera prst="orthographicFront">
              <a:rot lat="21590785" lon="21496327" rev="21591047"/>
            </a:camera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8"/>
          <a:stretch/>
        </p:blipFill>
        <p:spPr bwMode="auto">
          <a:xfrm>
            <a:off x="6730241" y="2252034"/>
            <a:ext cx="2059857" cy="13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5" r="10246"/>
          <a:stretch/>
        </p:blipFill>
        <p:spPr bwMode="auto">
          <a:xfrm>
            <a:off x="423164" y="5067345"/>
            <a:ext cx="1086982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62" b="21156"/>
          <a:stretch/>
        </p:blipFill>
        <p:spPr bwMode="auto">
          <a:xfrm rot="675562">
            <a:off x="2035621" y="5326789"/>
            <a:ext cx="1905000" cy="9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15853"/>
          <a:stretch/>
        </p:blipFill>
        <p:spPr bwMode="auto">
          <a:xfrm>
            <a:off x="401985" y="2352763"/>
            <a:ext cx="1783880" cy="121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111" y="5272174"/>
            <a:ext cx="1554108" cy="106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56313"/>
            <a:ext cx="3294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340768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yandex.ru/yandsearch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6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Другая 47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002060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94852</Template>
  <TotalTime>886</TotalTime>
  <Words>209</Words>
  <Application>Microsoft Office PowerPoint</Application>
  <PresentationFormat>Экран (4:3)</PresentationFormat>
  <Paragraphs>123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Rose</dc:creator>
  <cp:lastModifiedBy>Rose</cp:lastModifiedBy>
  <cp:revision>99</cp:revision>
  <dcterms:created xsi:type="dcterms:W3CDTF">2014-01-03T01:29:35Z</dcterms:created>
  <dcterms:modified xsi:type="dcterms:W3CDTF">2014-01-25T04:33:26Z</dcterms:modified>
</cp:coreProperties>
</file>