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090073-234E-498C-B6A1-FE7B5C9F266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99C382-94A6-4197-B1F1-44C2F2C5A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Классный час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3 «В» классе.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«День  Памяти   и  скорби».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Классный  руководитель: Костина  Эльвира Руслановна. МБОУ «СОШ № 37» г. Астрахани.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Расул </a:t>
            </a:r>
            <a:r>
              <a:rPr lang="ru-RU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Расулович</a:t>
            </a:r>
            <a:r>
              <a:rPr lang="ru-RU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Гамзатов</a:t>
            </a:r>
            <a:endParaRPr lang="ru-RU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Содержимое 5" descr="Gamzatov-Ra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3816424" cy="4176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Японская девочка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Садако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Сасаки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амятник  девоч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6303" y="1600200"/>
            <a:ext cx="3531394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Хиросиме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мят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Войны  десятилетий ХХ и ХХ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века.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фганист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95232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чеч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9" y="3573016"/>
            <a:ext cx="3312367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южная  осет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4248472" cy="3984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«Есть  такая профессия – Родину защищать».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фице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840760" cy="4896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ма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076450"/>
            <a:ext cx="3456384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поклон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5922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неизвестный солд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692696"/>
            <a:ext cx="2664296" cy="4608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в берлин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12976"/>
            <a:ext cx="2376264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День  памяти  и  скорби.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13864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8"/>
            <a:ext cx="40386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33  0.037 -0.04267  C 0.075 -0.03867  0.09 -0.00933  0.125 -0.03867  C 0.147 -0.056  0.173 -0.1  0.192 -0.09867  C 0.235 -0.09733  0.244 -0.052  0.244 -0.01067  C 0.245 0.048  0.189 0.09733  0.121 0.10267  C 0.052 0.10667  -0.005 0.044  0 0  Z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54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Классный час в 3 «В» классе.</vt:lpstr>
      <vt:lpstr>Расул Расулович Гамзатов</vt:lpstr>
      <vt:lpstr>Японская девочка Садако Сасаки</vt:lpstr>
      <vt:lpstr>В Хиросиме</vt:lpstr>
      <vt:lpstr>Войны  десятилетий ХХ и ХХI века.</vt:lpstr>
      <vt:lpstr>«Есть  такая профессия – Родину защищать».</vt:lpstr>
      <vt:lpstr>Слайд 7</vt:lpstr>
      <vt:lpstr>День  памяти  и  скорби. 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Эльвира Руслановна</cp:lastModifiedBy>
  <cp:revision>6</cp:revision>
  <dcterms:created xsi:type="dcterms:W3CDTF">2013-10-22T03:42:56Z</dcterms:created>
  <dcterms:modified xsi:type="dcterms:W3CDTF">2002-01-01T00:13:52Z</dcterms:modified>
</cp:coreProperties>
</file>