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5" r:id="rId19"/>
    <p:sldId id="276" r:id="rId20"/>
    <p:sldId id="277" r:id="rId21"/>
    <p:sldId id="278" r:id="rId22"/>
    <p:sldId id="272" r:id="rId23"/>
    <p:sldId id="273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DF8CE-D835-45B2-AC49-8CA88F135749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8FB3-D51F-4E56-B224-31E210865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DF8CE-D835-45B2-AC49-8CA88F135749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8FB3-D51F-4E56-B224-31E210865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DF8CE-D835-45B2-AC49-8CA88F135749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8FB3-D51F-4E56-B224-31E210865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DF8CE-D835-45B2-AC49-8CA88F135749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8FB3-D51F-4E56-B224-31E210865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DF8CE-D835-45B2-AC49-8CA88F135749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8FB3-D51F-4E56-B224-31E210865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DF8CE-D835-45B2-AC49-8CA88F135749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8FB3-D51F-4E56-B224-31E210865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DF8CE-D835-45B2-AC49-8CA88F135749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8FB3-D51F-4E56-B224-31E210865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DF8CE-D835-45B2-AC49-8CA88F135749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8FB3-D51F-4E56-B224-31E210865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DF8CE-D835-45B2-AC49-8CA88F135749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8FB3-D51F-4E56-B224-31E210865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DF8CE-D835-45B2-AC49-8CA88F135749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8FB3-D51F-4E56-B224-31E210865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DF8CE-D835-45B2-AC49-8CA88F135749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8FB3-D51F-4E56-B224-31E210865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DF8CE-D835-45B2-AC49-8CA88F135749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68FB3-D51F-4E56-B224-31E210865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07156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7300" b="1" dirty="0" smtClean="0"/>
              <a:t>Воздушный змей.</a:t>
            </a:r>
            <a:r>
              <a:rPr lang="ru-RU" sz="7300" dirty="0" smtClean="0"/>
              <a:t/>
            </a:r>
            <a:br>
              <a:rPr lang="ru-RU" sz="7300" dirty="0" smtClean="0"/>
            </a:br>
            <a:endParaRPr lang="ru-RU" sz="73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064" y="1500174"/>
            <a:ext cx="7771026" cy="487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Обеспечение устойчивости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329114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Устойчивость полёта воздушного змея зависит от положения центра тяжести змея.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500174"/>
            <a:ext cx="3429024" cy="464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Изготовление  воздушного змея «Монах»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/>
          </a:p>
          <a:p>
            <a:r>
              <a:rPr lang="ru-RU" dirty="0"/>
              <a:t>Самый простой воздушный змей – «монах». Его изготавливают из квадратного листа плотной бумаги. «Монах» состоит из корпуса, пут, хвоста и нитки, с помощью которой его можно запустить.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500174"/>
            <a:ext cx="400052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298443"/>
            <a:ext cx="4000528" cy="243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Порядок изготовления: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Отсканировано 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399" y="1428736"/>
            <a:ext cx="4442039" cy="494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Отсканировано 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428736"/>
            <a:ext cx="3916986" cy="516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Пробный запуск.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3829048" cy="505461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Чтобы </a:t>
            </a:r>
            <a:r>
              <a:rPr lang="ru-RU" dirty="0"/>
              <a:t>удостовериться в том, что змей  хорошо летает, </a:t>
            </a:r>
            <a:r>
              <a:rPr lang="ru-RU" dirty="0" smtClean="0"/>
              <a:t>рекомендуется  сделать пробный </a:t>
            </a:r>
            <a:r>
              <a:rPr lang="ru-RU" dirty="0"/>
              <a:t>запуск.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Запускать змея нужно на </a:t>
            </a:r>
            <a:r>
              <a:rPr lang="ru-RU" dirty="0"/>
              <a:t>открытом пространстве, где поблизости </a:t>
            </a:r>
            <a:r>
              <a:rPr lang="ru-RU" dirty="0" smtClean="0"/>
              <a:t>нет высотных </a:t>
            </a:r>
            <a:r>
              <a:rPr lang="ru-RU" dirty="0"/>
              <a:t>зданий, деревьев и линий электропередач.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073668"/>
            <a:ext cx="3714776" cy="551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Принцип действия.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4400552" cy="512605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Воздушный </a:t>
            </a:r>
            <a:r>
              <a:rPr lang="ru-RU" dirty="0"/>
              <a:t>змей  поднимается в воздух благодаря движению воздуха. </a:t>
            </a:r>
          </a:p>
          <a:p>
            <a:r>
              <a:rPr lang="ru-RU" dirty="0" smtClean="0"/>
              <a:t>Центр </a:t>
            </a:r>
            <a:r>
              <a:rPr lang="ru-RU" dirty="0"/>
              <a:t>тяжести змея должен располагаться на оси его </a:t>
            </a:r>
            <a:r>
              <a:rPr lang="ru-RU" dirty="0" smtClean="0"/>
              <a:t>симметрии</a:t>
            </a:r>
            <a:endParaRPr lang="ru-RU" dirty="0"/>
          </a:p>
          <a:p>
            <a:r>
              <a:rPr lang="ru-RU" dirty="0" smtClean="0"/>
              <a:t>Хвост </a:t>
            </a:r>
            <a:r>
              <a:rPr lang="ru-RU" dirty="0"/>
              <a:t>змея также играет большую роль. Это не столько украшение конструкции, сколько приспособление, предназначенное для ее управления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При неправильно отрегулированном хвосте змей или совсем не взлетит, или будет летать неустойчиво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285860"/>
            <a:ext cx="3830012" cy="463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Возможные недостатки.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4186238" cy="5197493"/>
          </a:xfrm>
        </p:spPr>
        <p:txBody>
          <a:bodyPr>
            <a:normAutofit fontScale="40000" lnSpcReduction="20000"/>
          </a:bodyPr>
          <a:lstStyle/>
          <a:p>
            <a:r>
              <a:rPr lang="ru-RU" sz="4500" b="1" dirty="0" smtClean="0"/>
              <a:t>Змей  </a:t>
            </a:r>
            <a:r>
              <a:rPr lang="ru-RU" sz="4500" b="1" dirty="0"/>
              <a:t>при запуске крутится вправо или влево. Это означает, что нитка прикреплена не в середине. </a:t>
            </a:r>
          </a:p>
          <a:p>
            <a:r>
              <a:rPr lang="ru-RU" sz="4500" b="1" dirty="0" smtClean="0"/>
              <a:t>Если </a:t>
            </a:r>
            <a:r>
              <a:rPr lang="ru-RU" sz="4500" b="1" dirty="0"/>
              <a:t>и после устранения этого недостатка «монах» продолжает крутиться, нужно обратите внимание на его хвост – он или слишком мал, или слишком легок. Проверить это очень просто: привязать к нему пучок травы или щепку – если змей выровнял свой ход, значит, хвост нужно удлинить. Иным выходом из ситуации будет прикрепление разных украшений в виде бантиков, бабочек, помпонов. </a:t>
            </a:r>
          </a:p>
          <a:p>
            <a:r>
              <a:rPr lang="ru-RU" sz="4500" b="1" dirty="0" smtClean="0"/>
              <a:t>При </a:t>
            </a:r>
            <a:r>
              <a:rPr lang="ru-RU" sz="4500" b="1" dirty="0"/>
              <a:t>слишком тяжелом хвосте змей тоже плохо взлетает и набирает высоту. В этом случае хвост нужно облегчить, отрезав от него небольшой кусочек или убрав украшения.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214422"/>
            <a:ext cx="407196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Меры предосторожности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525963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Никогда </a:t>
            </a:r>
            <a:r>
              <a:rPr lang="ru-RU" b="1" dirty="0">
                <a:solidFill>
                  <a:srgbClr val="C00000"/>
                </a:solidFill>
              </a:rPr>
              <a:t>не запускать воздушных змеев около линий </a:t>
            </a:r>
            <a:r>
              <a:rPr lang="ru-RU" b="1" dirty="0" smtClean="0">
                <a:solidFill>
                  <a:srgbClr val="C00000"/>
                </a:solidFill>
              </a:rPr>
              <a:t>электропередач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</a:p>
          <a:p>
            <a:r>
              <a:rPr lang="ru-RU" dirty="0" smtClean="0"/>
              <a:t>Электропровода </a:t>
            </a:r>
            <a:r>
              <a:rPr lang="ru-RU" dirty="0"/>
              <a:t>очень опасны для жизни. Электричество, проходящее через наше тело в землю, может привести к смертельному исходу. </a:t>
            </a:r>
            <a:r>
              <a:rPr lang="ru-RU" dirty="0" smtClean="0"/>
              <a:t>4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Никогда </a:t>
            </a:r>
            <a:r>
              <a:rPr lang="ru-RU" b="1" dirty="0">
                <a:solidFill>
                  <a:srgbClr val="C00000"/>
                </a:solidFill>
              </a:rPr>
              <a:t>не запускать воздушных змеев во время грозы.</a:t>
            </a:r>
          </a:p>
          <a:p>
            <a:r>
              <a:rPr lang="ru-RU" dirty="0"/>
              <a:t>Воздушный змей, запущенный во время грозы может привлечь к себе молнию и стать молниеотводом. Вряд ли это можно пережить.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Никогда </a:t>
            </a:r>
            <a:r>
              <a:rPr lang="ru-RU" b="1" dirty="0">
                <a:solidFill>
                  <a:srgbClr val="C00000"/>
                </a:solidFill>
              </a:rPr>
              <a:t>не запускать воздушных змеев рядом с людьми или животными.</a:t>
            </a:r>
          </a:p>
          <a:p>
            <a:r>
              <a:rPr lang="ru-RU" dirty="0"/>
              <a:t>Это может напугать как людей, так и животных. Очень  интересно наблюдать за собаками, когда они гоняются за воздушным змеем, но рано или поздно ветер станет слабее и собака, поймав змея, сведет на нет все ваши труды.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Никогда </a:t>
            </a:r>
            <a:r>
              <a:rPr lang="ru-RU" b="1" dirty="0">
                <a:solidFill>
                  <a:srgbClr val="C00000"/>
                </a:solidFill>
              </a:rPr>
              <a:t>не запускать воздушных змеев около аэропортов.</a:t>
            </a:r>
          </a:p>
          <a:p>
            <a:r>
              <a:rPr lang="ru-RU" dirty="0"/>
              <a:t>Во многих странах, по всему миру, это запрещено делать. В Северной Америке, например, запрещен запуск воздушных змеев ближе, чем 6-10км до аэропортов.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Носить </a:t>
            </a:r>
            <a:r>
              <a:rPr lang="ru-RU" b="1" dirty="0">
                <a:solidFill>
                  <a:srgbClr val="C00000"/>
                </a:solidFill>
              </a:rPr>
              <a:t>солнцезащитные очки в солнечные дни. </a:t>
            </a:r>
          </a:p>
          <a:p>
            <a:r>
              <a:rPr lang="ru-RU" dirty="0"/>
              <a:t>Долгое воздействие солнечных лучей может нанести ущерб незащищенным глазам. Всегда носите солнцезащитные очки, когда запускаете в солнечный день, даже если вы не стоите лицом к солнцу. Также не забудьте нанести крем от загара, чтобы защитить вашу кожу.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Никогда </a:t>
            </a:r>
            <a:r>
              <a:rPr lang="ru-RU" b="1" dirty="0">
                <a:solidFill>
                  <a:srgbClr val="C00000"/>
                </a:solidFill>
              </a:rPr>
              <a:t>не запускать воздушных змеев над или около шоссе. </a:t>
            </a:r>
          </a:p>
          <a:p>
            <a:r>
              <a:rPr lang="ru-RU" dirty="0"/>
              <a:t>Воздушные змеи могут отвлечь водителей автомобилей, что может стать причиной аварии. Дороги для автомобилей, парки и пляжи для воздушных змеев. 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smtClean="0"/>
              <a:t>Немного истории</a:t>
            </a:r>
            <a:endParaRPr lang="ru-RU" sz="9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Воздушные змеи – это, наверное, самые первые летательные аппараты, поднятые в воздух человеком  четыре тысячи лет назад. Первыми их научились делать древние китайцы и японцы. Красочные воздушные змеи использовались главным образом для украшения празднеств. Им придавали вид птиц, бабочек или невиданных зверей, но особенно впечатляюще выглядел летающий дракон, считающийся на Востоке символом власти и благополучия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428604"/>
            <a:ext cx="396481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357562"/>
            <a:ext cx="4036246" cy="269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России  древняя игрушка служила не просто для забавы. Так, например, киевский князь Олег, идя войной на Царьград в 906 г., использовал воздушных змеев для устрашения неприятеля. </a:t>
            </a:r>
          </a:p>
          <a:p>
            <a:r>
              <a:rPr lang="ru-RU" dirty="0" smtClean="0"/>
              <a:t>Вместе с людьми на штурм города двинулись целые полчища воздушных «всадников» и «коней», так что защитники Царьграда дрогнули.</a:t>
            </a: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8175" y="285728"/>
            <a:ext cx="430533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286124"/>
            <a:ext cx="439343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8" y="274638"/>
            <a:ext cx="225741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4186238" cy="5768997"/>
          </a:xfrm>
        </p:spPr>
        <p:txBody>
          <a:bodyPr>
            <a:noAutofit/>
          </a:bodyPr>
          <a:lstStyle/>
          <a:p>
            <a:r>
              <a:rPr lang="ru-RU" sz="2000" b="1" dirty="0"/>
              <a:t>Искусство дарить подарки – одна из отличительных черт  человеческого общества. </a:t>
            </a:r>
            <a:endParaRPr lang="ru-RU" sz="2000" b="1" dirty="0" smtClean="0"/>
          </a:p>
          <a:p>
            <a:r>
              <a:rPr lang="ru-RU" sz="2000" b="1" dirty="0" smtClean="0"/>
              <a:t>Подарок </a:t>
            </a:r>
            <a:r>
              <a:rPr lang="ru-RU" sz="2000" b="1" dirty="0"/>
              <a:t>служит выражением нашего отношения к близким и друзьям. </a:t>
            </a:r>
            <a:endParaRPr lang="ru-RU" sz="2000" b="1" dirty="0" smtClean="0"/>
          </a:p>
          <a:p>
            <a:r>
              <a:rPr lang="ru-RU" sz="2000" b="1" dirty="0" smtClean="0"/>
              <a:t>Подарки </a:t>
            </a:r>
            <a:r>
              <a:rPr lang="ru-RU" sz="2000" b="1" dirty="0"/>
              <a:t>сделанные своими руками, не потребуют больших материальных затрат, зато в каждом из них отражается щедрость </a:t>
            </a:r>
            <a:r>
              <a:rPr lang="ru-RU" sz="2000" b="1" dirty="0" smtClean="0"/>
              <a:t>души.</a:t>
            </a:r>
          </a:p>
          <a:p>
            <a:r>
              <a:rPr lang="ru-RU" sz="2000" b="1" dirty="0" smtClean="0"/>
              <a:t>Как </a:t>
            </a:r>
            <a:r>
              <a:rPr lang="ru-RU" sz="2000" b="1" dirty="0"/>
              <a:t>известно,  самые благодарные получатели подарков – дети. Сколько восторга доставляют им игрушки, особенно если они необычные, такие, каких нет у других.</a:t>
            </a:r>
          </a:p>
          <a:p>
            <a:endParaRPr lang="ru-RU" sz="2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28604"/>
            <a:ext cx="3805837" cy="253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395988"/>
            <a:ext cx="4020609" cy="267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2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 начале двадцатого века воздушные змеи все чаще и чаще использовались для практических целей.</a:t>
            </a:r>
          </a:p>
          <a:p>
            <a:r>
              <a:rPr lang="ru-RU" dirty="0" smtClean="0"/>
              <a:t> Они применялись для поднятия в воздух  метеорологических приборов, радиоантенн, аппаратов для аэрофотосъемки. </a:t>
            </a:r>
          </a:p>
          <a:p>
            <a:r>
              <a:rPr lang="ru-RU" dirty="0" smtClean="0"/>
              <a:t>В данном случае на службу человеку были поставлены такие качества воздушных змеев, как простота конструкции, довольно большая грузоподъемность, высота, на которую они способны подниматься.</a:t>
            </a:r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28604"/>
            <a:ext cx="4071951" cy="271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00438"/>
            <a:ext cx="4300552" cy="268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329114" cy="4525963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Воздушные змеи внесли свою лепту в создание радио. А.С. Попов использовал змеи для подъёма антенн на значительную высоту.</a:t>
            </a:r>
          </a:p>
          <a:p>
            <a:r>
              <a:rPr lang="ru-RU" b="1" dirty="0" smtClean="0"/>
              <a:t>Важно отметить использование воздушных змеев при разработке первых самолётов. </a:t>
            </a:r>
          </a:p>
          <a:p>
            <a:r>
              <a:rPr lang="ru-RU" b="1" dirty="0" smtClean="0"/>
              <a:t>В частности, А.Ф. Можайский, прежде чем начать строительство своего самолёта, провёл серию испытаний с воздушными змеями, которые тянула упряжка лошадей. </a:t>
            </a:r>
          </a:p>
          <a:p>
            <a:r>
              <a:rPr lang="ru-RU" b="1" dirty="0" smtClean="0"/>
              <a:t>На основании результатов этих испытаний были выбраны размеры самолёта, которые должны были обеспечить ему достаточную подъёмную силу.</a:t>
            </a:r>
          </a:p>
          <a:p>
            <a:endParaRPr lang="ru-RU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642918"/>
            <a:ext cx="381002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6815" y="3500438"/>
            <a:ext cx="383384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Второе </a:t>
            </a:r>
            <a:r>
              <a:rPr lang="ru-RU" b="1" dirty="0"/>
              <a:t>воскресенье октября</a:t>
            </a:r>
            <a:r>
              <a:rPr lang="ru-RU" dirty="0"/>
              <a:t> — Всемирный день воздушных змеев (</a:t>
            </a:r>
            <a:r>
              <a:rPr lang="ru-RU" dirty="0" err="1"/>
              <a:t>World</a:t>
            </a:r>
            <a:r>
              <a:rPr lang="ru-RU" dirty="0"/>
              <a:t> </a:t>
            </a:r>
            <a:r>
              <a:rPr lang="ru-RU" dirty="0" err="1"/>
              <a:t>Kite</a:t>
            </a:r>
            <a:r>
              <a:rPr lang="ru-RU" dirty="0"/>
              <a:t> </a:t>
            </a:r>
            <a:r>
              <a:rPr lang="ru-RU" dirty="0" err="1"/>
              <a:t>Day</a:t>
            </a:r>
            <a:r>
              <a:rPr lang="ru-RU" dirty="0"/>
              <a:t>), в этот день любители воздушных змеев во всем мире запускают своих летающих «питомцев».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57166"/>
            <a:ext cx="3686201" cy="272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429000"/>
            <a:ext cx="4071951" cy="271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Заключение.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 ходе работы я узнала много нового о воздушных змеях. </a:t>
            </a:r>
          </a:p>
          <a:p>
            <a:r>
              <a:rPr lang="ru-RU" dirty="0" smtClean="0"/>
              <a:t>Совместно с папой </a:t>
            </a:r>
            <a:r>
              <a:rPr lang="ru-RU" dirty="0" smtClean="0"/>
              <a:t>смастерили  </a:t>
            </a:r>
            <a:r>
              <a:rPr lang="ru-RU" dirty="0" smtClean="0"/>
              <a:t>подарок своему любимому братишке.</a:t>
            </a:r>
          </a:p>
          <a:p>
            <a:r>
              <a:rPr lang="ru-RU" dirty="0" smtClean="0"/>
              <a:t>Все необходимые материала  я нашла дома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А когда я увидела радость брата, державшего за нитку змея, который взмывал в облака, я поняла, что трудилась не напрасно</a:t>
            </a:r>
            <a:endParaRPr lang="ru-RU" dirty="0" smtClean="0"/>
          </a:p>
          <a:p>
            <a:r>
              <a:rPr lang="ru-RU" dirty="0" smtClean="0"/>
              <a:t>Во второе воскресенье октября — в нашей семье теперь будет еще один замечательный праздник - Всемирный день воздушных змеев.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4114800" cy="569755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b="1" dirty="0" smtClean="0"/>
              <a:t>Гипотеза: как сделать подарок младшему братишке, не залезая в родительский кошелек?</a:t>
            </a:r>
            <a:endParaRPr lang="ru-RU" sz="4400" b="1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428604"/>
            <a:ext cx="33337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357562"/>
            <a:ext cx="3676062" cy="296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Почему, в качестве подарка-сюрприза  для брата, я выбрала  воздушного змея.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4114800" cy="4983179"/>
          </a:xfrm>
        </p:spPr>
        <p:txBody>
          <a:bodyPr>
            <a:noAutofit/>
          </a:bodyPr>
          <a:lstStyle/>
          <a:p>
            <a:r>
              <a:rPr lang="ru-RU" sz="1600" b="1" dirty="0"/>
              <a:t>Климат с. </a:t>
            </a:r>
            <a:r>
              <a:rPr lang="ru-RU" sz="1600" b="1" dirty="0" err="1"/>
              <a:t>Павлофедоровка</a:t>
            </a:r>
            <a:r>
              <a:rPr lang="ru-RU" sz="1600" b="1" dirty="0"/>
              <a:t>.</a:t>
            </a:r>
            <a:endParaRPr lang="ru-RU" sz="1600" dirty="0"/>
          </a:p>
          <a:p>
            <a:r>
              <a:rPr lang="ru-RU" sz="1600" dirty="0"/>
              <a:t> С. </a:t>
            </a:r>
            <a:r>
              <a:rPr lang="ru-RU" sz="1600" dirty="0" err="1"/>
              <a:t>Палофедоровка</a:t>
            </a:r>
            <a:r>
              <a:rPr lang="ru-RU" sz="1600" dirty="0"/>
              <a:t> Кировского района располагается в центральной части Приморского края. Климат умеренно-муссонный, с морозными зимами (в январе −25° −40° C) и жарким влажным летом (в июле +25° +30°). Средняя скорость ветра — 2,9 м. С увеличением высоты скорость ветра возрастает</a:t>
            </a:r>
            <a:r>
              <a:rPr lang="ru-RU" sz="1600" dirty="0" smtClean="0"/>
              <a:t>.</a:t>
            </a:r>
          </a:p>
          <a:p>
            <a:endParaRPr lang="ru-RU" sz="1600" dirty="0" smtClean="0"/>
          </a:p>
          <a:p>
            <a:r>
              <a:rPr lang="ru-RU" sz="1600" dirty="0" smtClean="0"/>
              <a:t>Скорость </a:t>
            </a:r>
            <a:r>
              <a:rPr lang="ru-RU" sz="1600" dirty="0"/>
              <a:t>ветра  для оптимального запуска воздушного змея:</a:t>
            </a:r>
          </a:p>
          <a:p>
            <a:r>
              <a:rPr lang="ru-RU" sz="1600" dirty="0"/>
              <a:t>1 – 2 м/с: только самые легкие воздушные змеи будут летать;</a:t>
            </a:r>
          </a:p>
          <a:p>
            <a:r>
              <a:rPr lang="ru-RU" sz="1600" dirty="0"/>
              <a:t>2 – 4 м/с: хороший ветер для новичков;</a:t>
            </a:r>
          </a:p>
          <a:p>
            <a:r>
              <a:rPr lang="ru-RU" sz="1600" dirty="0"/>
              <a:t>4 – 8 м/с: превосходные условия для полета воздушного змея любой конструкции;</a:t>
            </a:r>
          </a:p>
          <a:p>
            <a:endParaRPr lang="ru-RU" sz="1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071546"/>
            <a:ext cx="2928958" cy="23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571876"/>
            <a:ext cx="1928826" cy="270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643314"/>
            <a:ext cx="1785950" cy="267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Цель</a:t>
            </a:r>
            <a:r>
              <a:rPr lang="ru-RU" sz="3600" dirty="0" smtClean="0"/>
              <a:t>: изготовить воздушного змея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2" cy="452596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Задачи</a:t>
            </a:r>
            <a:r>
              <a:rPr lang="ru-RU" b="1" dirty="0"/>
              <a:t>:</a:t>
            </a:r>
            <a:endParaRPr lang="ru-RU" dirty="0"/>
          </a:p>
          <a:p>
            <a:r>
              <a:rPr lang="ru-RU" dirty="0"/>
              <a:t>- найти в интернете макеты и чертежи самых простых воздушных змеев;</a:t>
            </a:r>
          </a:p>
          <a:p>
            <a:r>
              <a:rPr lang="ru-RU" dirty="0"/>
              <a:t>-определить какие материалы нужны для изготовления воздушного змея в домашних условиях;</a:t>
            </a:r>
          </a:p>
          <a:p>
            <a:r>
              <a:rPr lang="ru-RU" dirty="0"/>
              <a:t>-заручиться помощью папы для изготовления и запуска  змея (выяснить, а сможет ли он вообще летать?);</a:t>
            </a:r>
          </a:p>
          <a:p>
            <a:r>
              <a:rPr lang="ru-RU" dirty="0"/>
              <a:t>-изготовить  воздушного змея;</a:t>
            </a:r>
          </a:p>
          <a:p>
            <a:r>
              <a:rPr lang="ru-RU" dirty="0"/>
              <a:t>-запустить воздушного змея, отрегулировать его полет;</a:t>
            </a:r>
          </a:p>
          <a:p>
            <a:r>
              <a:rPr lang="ru-RU" dirty="0"/>
              <a:t>-подарить подарок брату.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714488"/>
            <a:ext cx="361451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686172" cy="452596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Воздушный змей</a:t>
            </a:r>
            <a:r>
              <a:rPr lang="ru-RU" dirty="0"/>
              <a:t> — привязной летательный аппарат тяжелее воздуха. Поддерживается в воздухе давлением ветра на поверхность, поставленную под некоторым углом к направлению движения ветра и удерживаемую леером с земли.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643050"/>
            <a:ext cx="3880505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Классификация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829048" cy="4525963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По </a:t>
            </a:r>
            <a:r>
              <a:rPr lang="ru-RU" sz="1600" b="1" dirty="0"/>
              <a:t>форме и устройству аэродинамических поверхностей различают:</a:t>
            </a:r>
          </a:p>
          <a:p>
            <a:r>
              <a:rPr lang="ru-RU" sz="1600" b="1" dirty="0"/>
              <a:t>-одноплоскостные - простейшие конструкции. Обладают невысокой подъёмной силой и малой ветровой устойчивостью. Таким змеям обязательно нужен хвост - шнур с привешенным к нему грузиком.</a:t>
            </a:r>
          </a:p>
          <a:p>
            <a:r>
              <a:rPr lang="ru-RU" sz="1600" b="1" dirty="0"/>
              <a:t>-многоплоскостные — </a:t>
            </a:r>
            <a:r>
              <a:rPr lang="ru-RU" sz="1600" b="1" dirty="0" err="1"/>
              <a:t>этажерочные</a:t>
            </a:r>
            <a:r>
              <a:rPr lang="ru-RU" sz="1600" b="1" dirty="0"/>
              <a:t>, коробчатые и многоячеечные из отдельных ячеек в форме тетраэдров или параллелепипедов. Важной их особенностью является высокая устойчивость.</a:t>
            </a:r>
          </a:p>
          <a:p>
            <a:r>
              <a:rPr lang="ru-RU" sz="1600" b="1" dirty="0"/>
              <a:t>-составные или групповые, состоящие из группы воздушных змеев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4190" y="1428736"/>
            <a:ext cx="411833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Виды воздушных змеев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614602" cy="4525963"/>
          </a:xfrm>
        </p:spPr>
        <p:txBody>
          <a:bodyPr/>
          <a:lstStyle/>
          <a:p>
            <a:r>
              <a:rPr lang="ru-RU" dirty="0" smtClean="0"/>
              <a:t>монах</a:t>
            </a:r>
          </a:p>
          <a:p>
            <a:r>
              <a:rPr lang="ru-RU" dirty="0" smtClean="0"/>
              <a:t>плоский змей;</a:t>
            </a:r>
          </a:p>
          <a:p>
            <a:r>
              <a:rPr lang="ru-RU" dirty="0" smtClean="0"/>
              <a:t>коробчатый змей.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285860"/>
            <a:ext cx="302706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0329" y="1428736"/>
            <a:ext cx="255081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786190"/>
            <a:ext cx="2286007" cy="254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3786190"/>
            <a:ext cx="304611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643446"/>
            <a:ext cx="2357454" cy="179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Основные элементы воздушного змея: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257676" cy="452596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натянутая на жёсткий каркас или мягкая, без каркаса, поддерживающая (аэродинамическая) поверхность из материи или бумаги;</a:t>
            </a:r>
          </a:p>
          <a:p>
            <a:r>
              <a:rPr lang="ru-RU" b="1" dirty="0" smtClean="0"/>
              <a:t>наматываемый на лебёдку или катушку леер (пеньковая верёвка, стальной трос, прочная нить);</a:t>
            </a:r>
          </a:p>
          <a:p>
            <a:r>
              <a:rPr lang="ru-RU" b="1" dirty="0" smtClean="0"/>
              <a:t>уздечка для крепления к воздушному змею леера и органы устойчивости (хвост).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643050"/>
            <a:ext cx="407196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1295</Words>
  <Application>Microsoft Office PowerPoint</Application>
  <PresentationFormat>Экран (4:3)</PresentationFormat>
  <Paragraphs>91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Воздушный змей. </vt:lpstr>
      <vt:lpstr>Слайд 2</vt:lpstr>
      <vt:lpstr> </vt:lpstr>
      <vt:lpstr>Почему, в качестве подарка-сюрприза  для брата, я выбрала  воздушного змея. </vt:lpstr>
      <vt:lpstr>Цель: изготовить воздушного змея</vt:lpstr>
      <vt:lpstr>Слайд 6</vt:lpstr>
      <vt:lpstr> Классификация </vt:lpstr>
      <vt:lpstr>Виды воздушных змеев</vt:lpstr>
      <vt:lpstr> Основные элементы воздушного змея: </vt:lpstr>
      <vt:lpstr>Обеспечение устойчивости</vt:lpstr>
      <vt:lpstr>Изготовление  воздушного змея «Монах»</vt:lpstr>
      <vt:lpstr>Порядок изготовления:</vt:lpstr>
      <vt:lpstr> Пробный запуск. </vt:lpstr>
      <vt:lpstr> Принцип действия. </vt:lpstr>
      <vt:lpstr> Возможные недостатки. </vt:lpstr>
      <vt:lpstr>Меры предосторожности</vt:lpstr>
      <vt:lpstr>Слайд 17</vt:lpstr>
      <vt:lpstr>Слайд 18</vt:lpstr>
      <vt:lpstr>Слайд 19</vt:lpstr>
      <vt:lpstr>Слайд 20</vt:lpstr>
      <vt:lpstr>Слайд 21</vt:lpstr>
      <vt:lpstr>Слайд 22</vt:lpstr>
      <vt:lpstr> Заключение. 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Воздушный змей.</dc:title>
  <dc:creator>Admin</dc:creator>
  <cp:lastModifiedBy>это Я</cp:lastModifiedBy>
  <cp:revision>15</cp:revision>
  <dcterms:created xsi:type="dcterms:W3CDTF">2013-02-19T07:09:41Z</dcterms:created>
  <dcterms:modified xsi:type="dcterms:W3CDTF">2013-04-04T09:59:34Z</dcterms:modified>
</cp:coreProperties>
</file>