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79" r:id="rId4"/>
    <p:sldId id="273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C068D7-610D-43F8-9A35-FF7714C4C7D0}">
          <p14:sldIdLst>
            <p14:sldId id="256"/>
            <p14:sldId id="278"/>
            <p14:sldId id="279"/>
            <p14:sldId id="273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5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8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1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3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6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5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6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7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6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2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8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40672-819F-4C10-B1E1-0049DD571499}" type="datetimeFigureOut">
              <a:rPr lang="en-US" smtClean="0"/>
              <a:t>16.02.2015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49C3-B7A5-422C-B247-397159DFB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3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967"/>
            <a:ext cx="8424936" cy="1470025"/>
          </a:xfrm>
        </p:spPr>
        <p:txBody>
          <a:bodyPr>
            <a:noAutofit/>
          </a:bodyPr>
          <a:lstStyle/>
          <a:p>
            <a:r>
              <a:rPr lang="ru-RU" sz="6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_HKSCS" panose="02020500000000000000" pitchFamily="18" charset="-120"/>
                <a:ea typeface="MingLiU_HKSCS" panose="02020500000000000000" pitchFamily="18" charset="-120"/>
              </a:rPr>
              <a:t>«Зайчик на пальчик» своими руками</a:t>
            </a:r>
            <a:endParaRPr lang="en-US" sz="60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_HKSCS" panose="02020500000000000000" pitchFamily="18" charset="-120"/>
              <a:ea typeface="MingLiU_HKSCS" panose="02020500000000000000" pitchFamily="18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09120"/>
            <a:ext cx="5256584" cy="21602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                          Выполнила: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Воспитатель подготовительной группы                                 СП №2 ДО ГБОУ «Школа №887»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                                  Макаревич И.М.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Ebrima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1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84784"/>
            <a:ext cx="756084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5400" b="1" dirty="0" smtClean="0"/>
              <a:t>Этапы </a:t>
            </a:r>
            <a:r>
              <a:rPr lang="ru-RU" sz="5400" b="1" dirty="0"/>
              <a:t>изготовления куклы </a:t>
            </a:r>
            <a:endParaRPr lang="ru-RU" sz="5400" b="1" dirty="0" smtClean="0"/>
          </a:p>
          <a:p>
            <a:pPr algn="ctr"/>
            <a:r>
              <a:rPr lang="ru-RU" sz="5400" b="1" dirty="0" smtClean="0"/>
              <a:t>«</a:t>
            </a:r>
            <a:r>
              <a:rPr lang="ru-RU" sz="5400" b="1" dirty="0"/>
              <a:t>Зайчик на пальчик»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3081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698522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340768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1.     Для выполнения куклы берем ткань 4Х14 см, нитки, синтепон.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821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39999">
              <a:schemeClr val="bg1">
                <a:lumMod val="75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936576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1700808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2.     Складываем ткань вдвое по длине, лицевой стороной наружу.</a:t>
            </a:r>
          </a:p>
          <a:p>
            <a:r>
              <a:rPr lang="ru-RU" sz="3600" dirty="0"/>
              <a:t>С одного края закладываем угол ткани внутрь.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575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456384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4608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3. Посередине наклонной линии собираем ткань в пучок и туго перевязываем одним концом нити – формируем ушки.</a:t>
            </a:r>
          </a:p>
          <a:p>
            <a:r>
              <a:rPr lang="ru-RU" sz="3200" dirty="0"/>
              <a:t>Нить на протяжении всей работы не обрезаем.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222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672408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484784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4</a:t>
            </a:r>
            <a:r>
              <a:rPr lang="ru-RU" sz="3600" dirty="0"/>
              <a:t>. Формируем голову зайца, наполнив её синтепоном.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463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bg1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8640"/>
            <a:ext cx="3510136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484784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5</a:t>
            </a:r>
            <a:r>
              <a:rPr lang="ru-RU" sz="3600" dirty="0"/>
              <a:t>. Свободным концом нити перевязываем ткань на шее и закрепляем нить петлёй.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304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chemeClr val="bg1">
                <a:lumMod val="95000"/>
              </a:schemeClr>
            </a:gs>
            <a:gs pos="61000">
              <a:schemeClr val="bg1">
                <a:lumMod val="85000"/>
              </a:schemeClr>
            </a:gs>
            <a:gs pos="82001">
              <a:schemeClr val="bg1">
                <a:lumMod val="95000"/>
              </a:schemeClr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456384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1356716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endParaRPr lang="ru-RU" sz="4000" dirty="0"/>
          </a:p>
          <a:p>
            <a:r>
              <a:rPr lang="ru-RU" sz="4000" dirty="0" smtClean="0"/>
              <a:t>6</a:t>
            </a:r>
            <a:r>
              <a:rPr lang="ru-RU" sz="4000" dirty="0"/>
              <a:t>. Укладываем ткань в три слоя.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2315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chemeClr val="bg1"/>
            </a:gs>
            <a:gs pos="61000">
              <a:schemeClr val="bg1"/>
            </a:gs>
            <a:gs pos="82001">
              <a:srgbClr val="99CCFF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0024"/>
            <a:ext cx="3870176" cy="6397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628800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7.Свободный конец ткани скручиваем примерно на третью часть длины лоскута – формируем лапки.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629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chemeClr val="bg1"/>
            </a:gs>
            <a:gs pos="36000">
              <a:schemeClr val="bg1"/>
            </a:gs>
            <a:gs pos="61000">
              <a:schemeClr val="bg1"/>
            </a:gs>
            <a:gs pos="82001">
              <a:schemeClr val="bg1"/>
            </a:gs>
            <a:gs pos="100000">
              <a:srgbClr val="CCCC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06294"/>
            <a:ext cx="3658069" cy="3642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620688"/>
            <a:ext cx="7114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8</a:t>
            </a:r>
            <a:r>
              <a:rPr lang="ru-RU" sz="3600" dirty="0"/>
              <a:t>. Прикладываем лапки к шее зайчика сзади.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3057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chemeClr val="accent5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567365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484784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9. Закрепляем ткань к туловищу под лапками.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828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Игровая тряпичная кукла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Игровые куклы предназначались для забавы </a:t>
            </a:r>
            <a:r>
              <a:rPr lang="ru-RU" b="1" dirty="0" smtClean="0"/>
              <a:t>детям, служили развлечением для ребенка</a:t>
            </a:r>
            <a:r>
              <a:rPr lang="ru-RU" b="1" dirty="0"/>
              <a:t>,</a:t>
            </a:r>
            <a:r>
              <a:rPr lang="ru-RU" b="1" dirty="0" smtClean="0"/>
              <a:t> </a:t>
            </a:r>
            <a:r>
              <a:rPr lang="ru-RU" b="1" dirty="0"/>
              <a:t>н</a:t>
            </a:r>
            <a:r>
              <a:rPr lang="ru-RU" b="1" dirty="0" smtClean="0"/>
              <a:t>о имели и другое назначение. Через игру научить ребенка премудростям жизни и быта.</a:t>
            </a:r>
          </a:p>
          <a:p>
            <a:pPr marL="0" indent="0">
              <a:buNone/>
            </a:pPr>
            <a:r>
              <a:rPr lang="ru-RU" b="1" dirty="0"/>
              <a:t>Они делались сшивные и свернутые. Свернутые куклы делались без иголки и </a:t>
            </a:r>
            <a:r>
              <a:rPr lang="ru-RU" b="1" dirty="0" smtClean="0"/>
              <a:t>нитки.</a:t>
            </a:r>
            <a:endParaRPr lang="ru-RU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484784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10. Оставшимся концом нити перевязываем туловище крест-накрест,</a:t>
            </a:r>
          </a:p>
          <a:p>
            <a:r>
              <a:rPr lang="ru-RU" sz="3600" dirty="0"/>
              <a:t>закрепляем нитку на шее и обрезаем её.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19" y="436712"/>
            <a:ext cx="3672408" cy="58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239344" cy="646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1988840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11. Оформляем зайчика.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5117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3330">
              <a:schemeClr val="accent2">
                <a:lumMod val="20000"/>
                <a:lumOff val="80000"/>
              </a:schemeClr>
            </a:gs>
            <a:gs pos="39999">
              <a:schemeClr val="accent2">
                <a:lumMod val="40000"/>
                <a:lumOff val="60000"/>
              </a:schemeClr>
            </a:gs>
            <a:gs pos="71000">
              <a:srgbClr val="C4D6EB"/>
            </a:gs>
            <a:gs pos="100000">
              <a:srgbClr val="FFEBFA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Кукла «Полено»</a:t>
            </a:r>
            <a:endParaRPr lang="en-US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768752" cy="3364649"/>
          </a:xfrm>
        </p:spPr>
      </p:pic>
      <p:sp>
        <p:nvSpPr>
          <p:cNvPr id="7" name="TextBox 6"/>
          <p:cNvSpPr txBox="1"/>
          <p:nvPr/>
        </p:nvSpPr>
        <p:spPr>
          <a:xfrm>
            <a:off x="1043608" y="2420888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/>
              <a:t>Делается куколка на сосновом полене с локоть. Полено обворачивается разными лоскутками (выделяя головной убор и юбочку). Вот и готова куколка для игры.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981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64999">
              <a:schemeClr val="tx2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77" y="980728"/>
            <a:ext cx="3737820" cy="4896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764704"/>
            <a:ext cx="42484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«Пеленашка или куколка-  младенчик». </a:t>
            </a:r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Это первая игрушка ребенка. Чтобы уберечь ребенка от всех напастей, ее клали ребенку в колыбель. И когда приходили гости, чтоб не сглазить ребенка они говорили про куклу: «Ой до чего кукленок – хорош».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772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6" y="408576"/>
            <a:ext cx="4268015" cy="5690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7527" y="404664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   </a:t>
            </a:r>
            <a:r>
              <a:rPr lang="ru-RU" sz="4400" b="1" dirty="0" smtClean="0"/>
              <a:t>«Нянюшка»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47527" y="1268760"/>
            <a:ext cx="45169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800" b="1" dirty="0" smtClean="0"/>
              <a:t>Это одна из первых кукол для малыша. </a:t>
            </a:r>
            <a:endParaRPr lang="ru-RU" sz="2800" b="1" dirty="0"/>
          </a:p>
          <a:p>
            <a:r>
              <a:rPr lang="ru-RU" sz="2800" b="1" dirty="0" smtClean="0"/>
              <a:t>Маленькая, женственная куколка подвешивалась в люльке над ребенком.</a:t>
            </a:r>
          </a:p>
          <a:p>
            <a:r>
              <a:rPr lang="ru-RU" sz="2800" b="1" dirty="0" smtClean="0"/>
              <a:t>Эта куколка хороша для игры, с ней тепло и уютно. «Нянюшка» словно утешает и успокаивает.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378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260648"/>
            <a:ext cx="4355133" cy="6381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ru-RU" sz="2800" b="1" dirty="0" smtClean="0"/>
              <a:t>«Столбушка»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Это одна из самых простых народных  тряпичных кукол.</a:t>
            </a:r>
          </a:p>
          <a:p>
            <a:r>
              <a:rPr lang="ru-RU" sz="2400" b="1" dirty="0" smtClean="0"/>
              <a:t>Основой такой куклы является столбик.</a:t>
            </a:r>
          </a:p>
          <a:p>
            <a:r>
              <a:rPr lang="ru-RU" sz="2400" b="1" dirty="0" smtClean="0"/>
              <a:t>Являлась любимицей девочек и девушек, за счет легкости смены наряда. Сделали косичку, тогда получится «Столбушка-барышня».</a:t>
            </a:r>
          </a:p>
          <a:p>
            <a:r>
              <a:rPr lang="ru-RU" sz="2400" b="1" dirty="0" smtClean="0"/>
              <a:t>Повязали платок, добавили фартук, то получилась солидная тетушка.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7202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3810000" cy="506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51732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ru-RU" sz="2800" b="1" dirty="0" smtClean="0"/>
              <a:t>«Барыня»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052736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sz="2800" dirty="0"/>
          </a:p>
          <a:p>
            <a:r>
              <a:rPr lang="ru-RU" sz="2800" b="1" dirty="0" smtClean="0"/>
              <a:t>Делается бесшитьевым способом из тряпичной скрутки.</a:t>
            </a:r>
          </a:p>
          <a:p>
            <a:r>
              <a:rPr lang="ru-RU" sz="2800" b="1" dirty="0" smtClean="0"/>
              <a:t>Отличительной особенностью этой игровой куклы являются плетеные руки.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0823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4"/>
            <a:ext cx="3940617" cy="5904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</a:t>
            </a:r>
            <a:r>
              <a:rPr lang="ru-RU" sz="2400" b="1" dirty="0" smtClean="0"/>
              <a:t>«Девка-баба»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Кукла «Перевертыш» или «Вертушка».</a:t>
            </a:r>
          </a:p>
          <a:p>
            <a:r>
              <a:rPr lang="ru-RU" sz="2000" b="1" dirty="0" smtClean="0"/>
              <a:t>Ее называют куклой кукол.</a:t>
            </a:r>
          </a:p>
          <a:p>
            <a:r>
              <a:rPr lang="ru-RU" sz="2000" b="1" dirty="0" smtClean="0"/>
              <a:t>Она содержит в себе 2 головы, 4 руки, 2 юбки.</a:t>
            </a:r>
          </a:p>
          <a:p>
            <a:r>
              <a:rPr lang="ru-RU" sz="2000" b="1" dirty="0" smtClean="0"/>
              <a:t>Когда видна одна часть куклы, например девка, то вторая баба скрыта под юбкой.</a:t>
            </a:r>
          </a:p>
          <a:p>
            <a:r>
              <a:rPr lang="ru-RU" sz="2000" b="1" dirty="0" smtClean="0"/>
              <a:t>Девка – это красота, молодость. Характерны яркие ткани для юбки, коса и красная лента.</a:t>
            </a:r>
          </a:p>
          <a:p>
            <a:r>
              <a:rPr lang="ru-RU" sz="2000" b="1" dirty="0" smtClean="0"/>
              <a:t>Баба – это хозяйственность, степенность, у нее  все заботы о доме, о семье.</a:t>
            </a:r>
          </a:p>
          <a:p>
            <a:r>
              <a:rPr lang="ru-RU" sz="2000" b="1" dirty="0" smtClean="0"/>
              <a:t>Более темные тона юбки, две косы закрученных в прическу и закрытые платком.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3921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2663"/>
            <a:ext cx="3960441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62068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«Зайчик на пальчик»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1628800"/>
            <a:ext cx="42484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800" b="1" dirty="0" smtClean="0"/>
              <a:t>Эту </a:t>
            </a:r>
            <a:r>
              <a:rPr lang="ru-RU" sz="2800" b="1" dirty="0"/>
              <a:t>куколку делали ребенку с трех лет. Уходя из дому родители давали эту игрушку ребенку, чтобы оставаясь один он не скучал и ему не было страшно.</a:t>
            </a:r>
          </a:p>
        </p:txBody>
      </p:sp>
    </p:spTree>
    <p:extLst>
      <p:ext uri="{BB962C8B-B14F-4D97-AF65-F5344CB8AC3E}">
        <p14:creationId xmlns:p14="http://schemas.microsoft.com/office/powerpoint/2010/main" val="1267913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705</TotalTime>
  <Words>544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«Зайчик на пальчик» своими руками</vt:lpstr>
      <vt:lpstr>Игровая тряпичная кукла</vt:lpstr>
      <vt:lpstr>Кукла «Полено»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UCB Pharma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тряпичная кукла</dc:title>
  <dc:creator>Executive</dc:creator>
  <cp:lastModifiedBy>Executive</cp:lastModifiedBy>
  <cp:revision>62</cp:revision>
  <dcterms:created xsi:type="dcterms:W3CDTF">2014-11-03T10:44:27Z</dcterms:created>
  <dcterms:modified xsi:type="dcterms:W3CDTF">2015-02-16T14:30:18Z</dcterms:modified>
</cp:coreProperties>
</file>