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58" r:id="rId8"/>
    <p:sldId id="259" r:id="rId9"/>
    <p:sldId id="260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ru-RU" dirty="0" smtClean="0"/>
              <a:t>Елена Благинина</a:t>
            </a:r>
            <a:br>
              <a:rPr lang="ru-RU" dirty="0" smtClean="0"/>
            </a:br>
            <a:r>
              <a:rPr lang="en-US" sz="3600" dirty="0" smtClean="0"/>
              <a:t>“</a:t>
            </a:r>
            <a:r>
              <a:rPr lang="ru-RU" sz="3600" dirty="0" smtClean="0"/>
              <a:t>Посидим в тишине</a:t>
            </a:r>
            <a:r>
              <a:rPr lang="en-US" sz="3600" dirty="0" smtClean="0"/>
              <a:t>”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Администратор\Desktop\Blaginina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42623"/>
            <a:ext cx="337807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60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365104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Итог урока: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dirty="0">
                <a:solidFill>
                  <a:schemeClr val="tx1"/>
                </a:solidFill>
              </a:rPr>
              <a:t>Ч</a:t>
            </a:r>
            <a:r>
              <a:rPr lang="ru-RU" dirty="0" smtClean="0">
                <a:solidFill>
                  <a:schemeClr val="tx1"/>
                </a:solidFill>
              </a:rPr>
              <a:t>ему учились?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-Все ли выполнили из намеченного плана?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-Как вы оцените свою работу на этом уроке?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-Понравился ли вам урок?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293096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План урока: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-организационный момент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-проверка домашнего задания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dirty="0" err="1" smtClean="0">
                <a:solidFill>
                  <a:schemeClr val="tx1"/>
                </a:solidFill>
              </a:rPr>
              <a:t>физминутка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-сообщение темы урока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-работа по теме урока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dirty="0" err="1" smtClean="0">
                <a:solidFill>
                  <a:schemeClr val="tx1"/>
                </a:solidFill>
              </a:rPr>
              <a:t>физминутка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-итог урока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-домашнее задание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9" name="Picture 7" descr="C:\Users\Администратор\Desktop\sc0004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6672"/>
            <a:ext cx="4063451" cy="57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8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истратор\Desktop\sc0003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0636"/>
            <a:ext cx="4392488" cy="620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1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истратор\Desktop\sc000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427852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61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истратор\Desktop\sc000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2656"/>
            <a:ext cx="4393204" cy="621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57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492896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Словарная работа: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-устала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-крадётся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-двигаться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85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7088832" cy="2249263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любящая                 вежливая       подвижная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спокойная         шумная      беспокойная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волевая         хулиганка          добрая</a:t>
            </a:r>
          </a:p>
        </p:txBody>
      </p:sp>
      <p:pic>
        <p:nvPicPr>
          <p:cNvPr id="2050" name="Picture 2" descr="C:\Users\Администратор\Desktop\sc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153"/>
            <a:ext cx="427558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sc0000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0203"/>
            <a:ext cx="229206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63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350696" cy="41330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160840" cy="325638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Сердце матери лучше солнца греет.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Дитя плачет, а у матери сердце болит.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Жалей отца с матерью, других не найдешь.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3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</TotalTime>
  <Words>47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Елена Благинина “Посидим в тишине”</vt:lpstr>
      <vt:lpstr>План урока: -организационный момент -проверка домашнего задания -физминутка -сообщение темы урока -работа по теме урока -физминутка -итог урока -домашнее задание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Словарная работа: -устала -крадётся -двигаться</vt:lpstr>
      <vt:lpstr>Презентация PowerPoint</vt:lpstr>
      <vt:lpstr>Презентация PowerPoint</vt:lpstr>
      <vt:lpstr>Итог урока: -Чему учились? -Все ли выполнили из намеченного плана? -Как вы оцените свою работу на этом уроке? -Понравился ли вам урок?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Елена Благинина “Посидим в тишине”</dc:title>
  <dc:creator>Администратор</dc:creator>
  <cp:lastModifiedBy>Администратор</cp:lastModifiedBy>
  <cp:revision>3</cp:revision>
  <dcterms:created xsi:type="dcterms:W3CDTF">2014-12-19T20:10:41Z</dcterms:created>
  <dcterms:modified xsi:type="dcterms:W3CDTF">2014-12-19T20:40:59Z</dcterms:modified>
</cp:coreProperties>
</file>