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9" r:id="rId4"/>
    <p:sldId id="277" r:id="rId5"/>
    <p:sldId id="269" r:id="rId6"/>
    <p:sldId id="280" r:id="rId7"/>
    <p:sldId id="272" r:id="rId8"/>
    <p:sldId id="260" r:id="rId9"/>
    <p:sldId id="267" r:id="rId10"/>
    <p:sldId id="266" r:id="rId11"/>
    <p:sldId id="270" r:id="rId12"/>
    <p:sldId id="271" r:id="rId13"/>
    <p:sldId id="274" r:id="rId14"/>
    <p:sldId id="275" r:id="rId15"/>
    <p:sldId id="276" r:id="rId16"/>
    <p:sldId id="278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4A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BEA69-33A2-449F-A078-C83897FB53F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DFDA6B-A9ED-45F9-BFE5-EB6B9EC6380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 вредным веществам относятся: </a:t>
          </a:r>
          <a:endParaRPr lang="ru-RU" sz="2800" i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733B42-8F6B-47B3-AB75-5095B37AA5CA}" type="parTrans" cxnId="{E37D4CEE-09B3-40D2-BEA3-963489B4F965}">
      <dgm:prSet/>
      <dgm:spPr/>
      <dgm:t>
        <a:bodyPr/>
        <a:lstStyle/>
        <a:p>
          <a:endParaRPr lang="ru-RU"/>
        </a:p>
      </dgm:t>
    </dgm:pt>
    <dgm:pt modelId="{7D418266-746F-417E-9315-6E40E9774E18}" type="sibTrans" cxnId="{E37D4CEE-09B3-40D2-BEA3-963489B4F965}">
      <dgm:prSet/>
      <dgm:spPr/>
      <dgm:t>
        <a:bodyPr/>
        <a:lstStyle/>
        <a:p>
          <a:endParaRPr lang="ru-RU"/>
        </a:p>
      </dgm:t>
    </dgm:pt>
    <dgm:pt modelId="{D6C91D5C-95E1-4729-98B0-F6F553577C2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1) </a:t>
          </a:r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все  виды </a:t>
          </a:r>
        </a:p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пласт-</a:t>
          </a:r>
        </a:p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масс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 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696A3A-8AA7-4638-86A7-F5CA555645B5}" type="parTrans" cxnId="{63D88CB6-C161-406E-A50A-5726F1AE21C0}">
      <dgm:prSet/>
      <dgm:spPr/>
      <dgm:t>
        <a:bodyPr/>
        <a:lstStyle/>
        <a:p>
          <a:endParaRPr lang="ru-RU"/>
        </a:p>
      </dgm:t>
    </dgm:pt>
    <dgm:pt modelId="{BA213D4D-C6B2-47CB-9503-F276B5DA010D}" type="sibTrans" cxnId="{63D88CB6-C161-406E-A50A-5726F1AE21C0}">
      <dgm:prSet/>
      <dgm:spPr/>
      <dgm:t>
        <a:bodyPr/>
        <a:lstStyle/>
        <a:p>
          <a:endParaRPr lang="ru-RU"/>
        </a:p>
      </dgm:t>
    </dgm:pt>
    <dgm:pt modelId="{11D3FF08-CC8A-4EAD-9F32-5D2C4F621E4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2)мусор, в т.ч. Обшивочные и упаковочные материалы, за исключением пищевых </a:t>
          </a:r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отхо</a:t>
          </a:r>
          <a:endParaRPr lang="ru-RU" sz="2000" b="1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дов</a:t>
          </a:r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;</a:t>
          </a:r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5979E9-82CA-42EA-B78C-FBD7C058ED05}" type="parTrans" cxnId="{3BCA9756-F665-4409-A5B8-703B0878343F}">
      <dgm:prSet/>
      <dgm:spPr/>
      <dgm:t>
        <a:bodyPr/>
        <a:lstStyle/>
        <a:p>
          <a:endParaRPr lang="ru-RU"/>
        </a:p>
      </dgm:t>
    </dgm:pt>
    <dgm:pt modelId="{8DE28F30-894C-447E-AD54-4A09E017EF24}" type="sibTrans" cxnId="{3BCA9756-F665-4409-A5B8-703B0878343F}">
      <dgm:prSet/>
      <dgm:spPr/>
      <dgm:t>
        <a:bodyPr/>
        <a:lstStyle/>
        <a:p>
          <a:endParaRPr lang="ru-RU"/>
        </a:p>
      </dgm:t>
    </dgm:pt>
    <dgm:pt modelId="{874C1F09-053B-447D-8C38-B45A0D2A2DD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3) боеприпасы, взрывчатые вещества, биологическое и химическое оружие  и компоненты   для его  приготовления;</a:t>
          </a:r>
          <a:endParaRPr lang="ru-RU" sz="20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4C1E0-74F0-4155-BDF1-131820E637DD}" type="parTrans" cxnId="{D3CA48A8-998C-4EA3-99DA-12FE45AD9B91}">
      <dgm:prSet/>
      <dgm:spPr/>
      <dgm:t>
        <a:bodyPr/>
        <a:lstStyle/>
        <a:p>
          <a:endParaRPr lang="ru-RU"/>
        </a:p>
      </dgm:t>
    </dgm:pt>
    <dgm:pt modelId="{BC155457-2FEF-4C00-ABCF-D97ED801FAF7}" type="sibTrans" cxnId="{D3CA48A8-998C-4EA3-99DA-12FE45AD9B91}">
      <dgm:prSet/>
      <dgm:spPr/>
      <dgm:t>
        <a:bodyPr/>
        <a:lstStyle/>
        <a:p>
          <a:endParaRPr lang="ru-RU"/>
        </a:p>
      </dgm:t>
    </dgm:pt>
    <dgm:pt modelId="{1E6A90A7-D3E3-49DC-91F6-00398CBC8F0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4) вещества, химический </a:t>
          </a:r>
        </a:p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состав </a:t>
          </a:r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кото-рых</a:t>
          </a:r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неиз</a:t>
          </a:r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n-US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вестен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 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4DEDD3-9DF9-4782-8D12-C5B988EAE39E}" type="parTrans" cxnId="{CA7CFC45-AC2E-420D-9687-E7C2C206F098}">
      <dgm:prSet/>
      <dgm:spPr/>
      <dgm:t>
        <a:bodyPr/>
        <a:lstStyle/>
        <a:p>
          <a:endParaRPr lang="ru-RU"/>
        </a:p>
      </dgm:t>
    </dgm:pt>
    <dgm:pt modelId="{C0397572-C9B4-4A92-8AD4-CFF9A8E89D67}" type="sibTrans" cxnId="{CA7CFC45-AC2E-420D-9687-E7C2C206F098}">
      <dgm:prSet/>
      <dgm:spPr/>
      <dgm:t>
        <a:bodyPr/>
        <a:lstStyle/>
        <a:p>
          <a:endParaRPr lang="ru-RU"/>
        </a:p>
      </dgm:t>
    </dgm:pt>
    <dgm:pt modelId="{B2F71E9D-ADB5-414E-B3F5-08003778C53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5) </a:t>
          </a:r>
          <a:r>
            <a:rPr lang="ru-RU" sz="2000" b="1" i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химичес-кие</a:t>
          </a:r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r>
            <a: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вещества.</a:t>
          </a:r>
          <a:endParaRPr lang="ru-RU" sz="20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360718-F4E8-4DAE-A3A5-1E74AAFCEE18}" type="parTrans" cxnId="{95BC6171-7A77-409C-BD72-DD9C3BF0E8C2}">
      <dgm:prSet/>
      <dgm:spPr/>
      <dgm:t>
        <a:bodyPr/>
        <a:lstStyle/>
        <a:p>
          <a:endParaRPr lang="ru-RU"/>
        </a:p>
      </dgm:t>
    </dgm:pt>
    <dgm:pt modelId="{ADA9CF60-96A0-402B-993E-DDACC77D8488}" type="sibTrans" cxnId="{95BC6171-7A77-409C-BD72-DD9C3BF0E8C2}">
      <dgm:prSet/>
      <dgm:spPr/>
      <dgm:t>
        <a:bodyPr/>
        <a:lstStyle/>
        <a:p>
          <a:endParaRPr lang="ru-RU"/>
        </a:p>
      </dgm:t>
    </dgm:pt>
    <dgm:pt modelId="{1F9E4F2C-7610-4B9F-92BD-639842CDC610}" type="pres">
      <dgm:prSet presAssocID="{839BEA69-33A2-449F-A078-C83897FB53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6AC1A5-4A17-4523-B0B6-04DD9203FF0F}" type="pres">
      <dgm:prSet presAssocID="{A8DFDA6B-A9ED-45F9-BFE5-EB6B9EC6380D}" presName="hierRoot1" presStyleCnt="0">
        <dgm:presLayoutVars>
          <dgm:hierBranch val="init"/>
        </dgm:presLayoutVars>
      </dgm:prSet>
      <dgm:spPr/>
    </dgm:pt>
    <dgm:pt modelId="{7BA0AF39-A54C-4273-89B3-7BE7064AD888}" type="pres">
      <dgm:prSet presAssocID="{A8DFDA6B-A9ED-45F9-BFE5-EB6B9EC6380D}" presName="rootComposite1" presStyleCnt="0"/>
      <dgm:spPr/>
    </dgm:pt>
    <dgm:pt modelId="{D75BFE06-4632-4AE8-AED9-4A907169FAD6}" type="pres">
      <dgm:prSet presAssocID="{A8DFDA6B-A9ED-45F9-BFE5-EB6B9EC6380D}" presName="rootText1" presStyleLbl="node0" presStyleIdx="0" presStyleCnt="1" custScaleX="863317" custScaleY="288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30501-521F-47DF-894A-979E7D187715}" type="pres">
      <dgm:prSet presAssocID="{A8DFDA6B-A9ED-45F9-BFE5-EB6B9EC638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F46EA1-8E34-44ED-BC43-738E0F805312}" type="pres">
      <dgm:prSet presAssocID="{A8DFDA6B-A9ED-45F9-BFE5-EB6B9EC6380D}" presName="hierChild2" presStyleCnt="0"/>
      <dgm:spPr/>
    </dgm:pt>
    <dgm:pt modelId="{FAF093CF-3AAA-44FE-B789-03641C56C7A2}" type="pres">
      <dgm:prSet presAssocID="{2C696A3A-8AA7-4638-86A7-F5CA555645B5}" presName="Name37" presStyleLbl="parChTrans1D2" presStyleIdx="0" presStyleCnt="5"/>
      <dgm:spPr/>
      <dgm:t>
        <a:bodyPr/>
        <a:lstStyle/>
        <a:p>
          <a:endParaRPr lang="ru-RU"/>
        </a:p>
      </dgm:t>
    </dgm:pt>
    <dgm:pt modelId="{0CB3304A-107B-4079-937D-E290B2101042}" type="pres">
      <dgm:prSet presAssocID="{D6C91D5C-95E1-4729-98B0-F6F553577C20}" presName="hierRoot2" presStyleCnt="0">
        <dgm:presLayoutVars>
          <dgm:hierBranch val="init"/>
        </dgm:presLayoutVars>
      </dgm:prSet>
      <dgm:spPr/>
    </dgm:pt>
    <dgm:pt modelId="{825E68D3-446F-49AC-9CB5-1892A677DD06}" type="pres">
      <dgm:prSet presAssocID="{D6C91D5C-95E1-4729-98B0-F6F553577C20}" presName="rootComposite" presStyleCnt="0"/>
      <dgm:spPr/>
    </dgm:pt>
    <dgm:pt modelId="{CC9B79AD-8E04-4DC9-9882-2912E56E8509}" type="pres">
      <dgm:prSet presAssocID="{D6C91D5C-95E1-4729-98B0-F6F553577C20}" presName="rootText" presStyleLbl="node2" presStyleIdx="0" presStyleCnt="5" custScaleX="114465" custScaleY="603161" custLinFactNeighborX="-4596" custLinFactNeighborY="1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3E275-2E91-4018-80B5-4E76C260117B}" type="pres">
      <dgm:prSet presAssocID="{D6C91D5C-95E1-4729-98B0-F6F553577C20}" presName="rootConnector" presStyleLbl="node2" presStyleIdx="0" presStyleCnt="5"/>
      <dgm:spPr/>
      <dgm:t>
        <a:bodyPr/>
        <a:lstStyle/>
        <a:p>
          <a:endParaRPr lang="ru-RU"/>
        </a:p>
      </dgm:t>
    </dgm:pt>
    <dgm:pt modelId="{CCDC9FD6-184B-46A4-B5CC-EBE44397320D}" type="pres">
      <dgm:prSet presAssocID="{D6C91D5C-95E1-4729-98B0-F6F553577C20}" presName="hierChild4" presStyleCnt="0"/>
      <dgm:spPr/>
    </dgm:pt>
    <dgm:pt modelId="{01A6C563-D71B-4232-8AFE-420414CB0A2A}" type="pres">
      <dgm:prSet presAssocID="{D6C91D5C-95E1-4729-98B0-F6F553577C20}" presName="hierChild5" presStyleCnt="0"/>
      <dgm:spPr/>
    </dgm:pt>
    <dgm:pt modelId="{519699DB-726C-4651-B8AC-C23F5C1DFDC2}" type="pres">
      <dgm:prSet presAssocID="{C45979E9-82CA-42EA-B78C-FBD7C058ED0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9B4E954-0CAB-4FC3-83A2-C6D19CFF14AF}" type="pres">
      <dgm:prSet presAssocID="{11D3FF08-CC8A-4EAD-9F32-5D2C4F621E4A}" presName="hierRoot2" presStyleCnt="0">
        <dgm:presLayoutVars>
          <dgm:hierBranch val="init"/>
        </dgm:presLayoutVars>
      </dgm:prSet>
      <dgm:spPr/>
    </dgm:pt>
    <dgm:pt modelId="{783CFC81-80DC-443C-9DBB-32EA6C4CE918}" type="pres">
      <dgm:prSet presAssocID="{11D3FF08-CC8A-4EAD-9F32-5D2C4F621E4A}" presName="rootComposite" presStyleCnt="0"/>
      <dgm:spPr/>
    </dgm:pt>
    <dgm:pt modelId="{C9C68523-ED75-4350-80CD-6D5DC22BD2DD}" type="pres">
      <dgm:prSet presAssocID="{11D3FF08-CC8A-4EAD-9F32-5D2C4F621E4A}" presName="rootText" presStyleLbl="node2" presStyleIdx="1" presStyleCnt="5" custScaleX="190012" custScaleY="610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312B8-F646-476E-ACDA-F9B457A3153D}" type="pres">
      <dgm:prSet presAssocID="{11D3FF08-CC8A-4EAD-9F32-5D2C4F621E4A}" presName="rootConnector" presStyleLbl="node2" presStyleIdx="1" presStyleCnt="5"/>
      <dgm:spPr/>
      <dgm:t>
        <a:bodyPr/>
        <a:lstStyle/>
        <a:p>
          <a:endParaRPr lang="ru-RU"/>
        </a:p>
      </dgm:t>
    </dgm:pt>
    <dgm:pt modelId="{E15FDA1A-5239-4A2E-817E-03099F5728EF}" type="pres">
      <dgm:prSet presAssocID="{11D3FF08-CC8A-4EAD-9F32-5D2C4F621E4A}" presName="hierChild4" presStyleCnt="0"/>
      <dgm:spPr/>
    </dgm:pt>
    <dgm:pt modelId="{BC548E51-1474-4D6F-B2F1-9D606783A66B}" type="pres">
      <dgm:prSet presAssocID="{11D3FF08-CC8A-4EAD-9F32-5D2C4F621E4A}" presName="hierChild5" presStyleCnt="0"/>
      <dgm:spPr/>
    </dgm:pt>
    <dgm:pt modelId="{135DC321-074E-4834-938A-1BA221F58F59}" type="pres">
      <dgm:prSet presAssocID="{0F84C1E0-74F0-4155-BDF1-131820E637D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BD3DA67F-35FF-40D7-9B5C-39ED801D40DC}" type="pres">
      <dgm:prSet presAssocID="{874C1F09-053B-447D-8C38-B45A0D2A2DDF}" presName="hierRoot2" presStyleCnt="0">
        <dgm:presLayoutVars>
          <dgm:hierBranch val="init"/>
        </dgm:presLayoutVars>
      </dgm:prSet>
      <dgm:spPr/>
    </dgm:pt>
    <dgm:pt modelId="{B2E08A65-A7F8-4943-9E60-B7879BF94F91}" type="pres">
      <dgm:prSet presAssocID="{874C1F09-053B-447D-8C38-B45A0D2A2DDF}" presName="rootComposite" presStyleCnt="0"/>
      <dgm:spPr/>
    </dgm:pt>
    <dgm:pt modelId="{E37C6419-76C7-46F6-9C8B-1692D0D6E1F9}" type="pres">
      <dgm:prSet presAssocID="{874C1F09-053B-447D-8C38-B45A0D2A2DDF}" presName="rootText" presStyleLbl="node2" presStyleIdx="2" presStyleCnt="5" custScaleX="248539" custScaleY="610049" custLinFactNeighborX="978" custLinFactNeighborY="1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4FE8E-248E-4D80-AA93-51F2496E4A60}" type="pres">
      <dgm:prSet presAssocID="{874C1F09-053B-447D-8C38-B45A0D2A2DDF}" presName="rootConnector" presStyleLbl="node2" presStyleIdx="2" presStyleCnt="5"/>
      <dgm:spPr/>
      <dgm:t>
        <a:bodyPr/>
        <a:lstStyle/>
        <a:p>
          <a:endParaRPr lang="ru-RU"/>
        </a:p>
      </dgm:t>
    </dgm:pt>
    <dgm:pt modelId="{0633E3C4-6B74-482A-B721-96918FC40785}" type="pres">
      <dgm:prSet presAssocID="{874C1F09-053B-447D-8C38-B45A0D2A2DDF}" presName="hierChild4" presStyleCnt="0"/>
      <dgm:spPr/>
    </dgm:pt>
    <dgm:pt modelId="{855387B6-EEBE-45BB-A21C-5B7FED1BB25A}" type="pres">
      <dgm:prSet presAssocID="{874C1F09-053B-447D-8C38-B45A0D2A2DDF}" presName="hierChild5" presStyleCnt="0"/>
      <dgm:spPr/>
    </dgm:pt>
    <dgm:pt modelId="{EA6F3BDE-1FE5-48DF-BC45-17DEF5476FC3}" type="pres">
      <dgm:prSet presAssocID="{0D4DEDD3-9DF9-4782-8D12-C5B988EAE39E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89C5FD7-BD96-4D94-AAE3-DBD3EEDD8210}" type="pres">
      <dgm:prSet presAssocID="{1E6A90A7-D3E3-49DC-91F6-00398CBC8F0F}" presName="hierRoot2" presStyleCnt="0">
        <dgm:presLayoutVars>
          <dgm:hierBranch val="init"/>
        </dgm:presLayoutVars>
      </dgm:prSet>
      <dgm:spPr/>
    </dgm:pt>
    <dgm:pt modelId="{CB990A44-A610-4CF9-8FC6-D829787B34D5}" type="pres">
      <dgm:prSet presAssocID="{1E6A90A7-D3E3-49DC-91F6-00398CBC8F0F}" presName="rootComposite" presStyleCnt="0"/>
      <dgm:spPr/>
    </dgm:pt>
    <dgm:pt modelId="{9A828161-C882-47FE-9F2D-FCF143D22364}" type="pres">
      <dgm:prSet presAssocID="{1E6A90A7-D3E3-49DC-91F6-00398CBC8F0F}" presName="rootText" presStyleLbl="node2" presStyleIdx="3" presStyleCnt="5" custScaleX="172644" custScaleY="610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E5715-6469-423E-AA3B-9357C2549656}" type="pres">
      <dgm:prSet presAssocID="{1E6A90A7-D3E3-49DC-91F6-00398CBC8F0F}" presName="rootConnector" presStyleLbl="node2" presStyleIdx="3" presStyleCnt="5"/>
      <dgm:spPr/>
      <dgm:t>
        <a:bodyPr/>
        <a:lstStyle/>
        <a:p>
          <a:endParaRPr lang="ru-RU"/>
        </a:p>
      </dgm:t>
    </dgm:pt>
    <dgm:pt modelId="{7756334E-A76B-4F77-86DF-99E9B54244E2}" type="pres">
      <dgm:prSet presAssocID="{1E6A90A7-D3E3-49DC-91F6-00398CBC8F0F}" presName="hierChild4" presStyleCnt="0"/>
      <dgm:spPr/>
    </dgm:pt>
    <dgm:pt modelId="{78174A14-1377-455C-B9A0-87EDC516A002}" type="pres">
      <dgm:prSet presAssocID="{1E6A90A7-D3E3-49DC-91F6-00398CBC8F0F}" presName="hierChild5" presStyleCnt="0"/>
      <dgm:spPr/>
    </dgm:pt>
    <dgm:pt modelId="{5D4AD032-3FA4-4E58-81F0-71F2B912636C}" type="pres">
      <dgm:prSet presAssocID="{9D360718-F4E8-4DAE-A3A5-1E74AAFCEE18}" presName="Name37" presStyleLbl="parChTrans1D2" presStyleIdx="4" presStyleCnt="5"/>
      <dgm:spPr/>
      <dgm:t>
        <a:bodyPr/>
        <a:lstStyle/>
        <a:p>
          <a:endParaRPr lang="ru-RU"/>
        </a:p>
      </dgm:t>
    </dgm:pt>
    <dgm:pt modelId="{DDF7BE56-6655-40C8-B7E6-3FA98FCFD05D}" type="pres">
      <dgm:prSet presAssocID="{B2F71E9D-ADB5-414E-B3F5-08003778C53B}" presName="hierRoot2" presStyleCnt="0">
        <dgm:presLayoutVars>
          <dgm:hierBranch val="init"/>
        </dgm:presLayoutVars>
      </dgm:prSet>
      <dgm:spPr/>
    </dgm:pt>
    <dgm:pt modelId="{658B246F-70F8-4374-AD62-FAE5673DE9A1}" type="pres">
      <dgm:prSet presAssocID="{B2F71E9D-ADB5-414E-B3F5-08003778C53B}" presName="rootComposite" presStyleCnt="0"/>
      <dgm:spPr/>
    </dgm:pt>
    <dgm:pt modelId="{41695884-090D-4DB6-A335-C1FB979EA804}" type="pres">
      <dgm:prSet presAssocID="{B2F71E9D-ADB5-414E-B3F5-08003778C53B}" presName="rootText" presStyleLbl="node2" presStyleIdx="4" presStyleCnt="5" custScaleX="163482" custScaleY="610049" custLinFactNeighborX="-9577" custLinFactNeighborY="4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F5C2B-D48A-4773-9B43-E08D523F1AB0}" type="pres">
      <dgm:prSet presAssocID="{B2F71E9D-ADB5-414E-B3F5-08003778C53B}" presName="rootConnector" presStyleLbl="node2" presStyleIdx="4" presStyleCnt="5"/>
      <dgm:spPr/>
      <dgm:t>
        <a:bodyPr/>
        <a:lstStyle/>
        <a:p>
          <a:endParaRPr lang="ru-RU"/>
        </a:p>
      </dgm:t>
    </dgm:pt>
    <dgm:pt modelId="{1D544F3D-3079-40C0-925E-02CB295037F5}" type="pres">
      <dgm:prSet presAssocID="{B2F71E9D-ADB5-414E-B3F5-08003778C53B}" presName="hierChild4" presStyleCnt="0"/>
      <dgm:spPr/>
    </dgm:pt>
    <dgm:pt modelId="{915DC6B0-26B2-48CA-97D4-BCB0AE4838AF}" type="pres">
      <dgm:prSet presAssocID="{B2F71E9D-ADB5-414E-B3F5-08003778C53B}" presName="hierChild5" presStyleCnt="0"/>
      <dgm:spPr/>
    </dgm:pt>
    <dgm:pt modelId="{6FA73146-BDCF-4E77-8E1F-FD9D2FC1A3F7}" type="pres">
      <dgm:prSet presAssocID="{A8DFDA6B-A9ED-45F9-BFE5-EB6B9EC6380D}" presName="hierChild3" presStyleCnt="0"/>
      <dgm:spPr/>
    </dgm:pt>
  </dgm:ptLst>
  <dgm:cxnLst>
    <dgm:cxn modelId="{3BCA9756-F665-4409-A5B8-703B0878343F}" srcId="{A8DFDA6B-A9ED-45F9-BFE5-EB6B9EC6380D}" destId="{11D3FF08-CC8A-4EAD-9F32-5D2C4F621E4A}" srcOrd="1" destOrd="0" parTransId="{C45979E9-82CA-42EA-B78C-FBD7C058ED05}" sibTransId="{8DE28F30-894C-447E-AD54-4A09E017EF24}"/>
    <dgm:cxn modelId="{A75E1867-E2F5-4C7E-9C5A-4DC8833DB028}" type="presOf" srcId="{11D3FF08-CC8A-4EAD-9F32-5D2C4F621E4A}" destId="{012312B8-F646-476E-ACDA-F9B457A3153D}" srcOrd="1" destOrd="0" presId="urn:microsoft.com/office/officeart/2005/8/layout/orgChart1"/>
    <dgm:cxn modelId="{3623E670-345F-4587-8B8C-F3711DA72456}" type="presOf" srcId="{11D3FF08-CC8A-4EAD-9F32-5D2C4F621E4A}" destId="{C9C68523-ED75-4350-80CD-6D5DC22BD2DD}" srcOrd="0" destOrd="0" presId="urn:microsoft.com/office/officeart/2005/8/layout/orgChart1"/>
    <dgm:cxn modelId="{78456804-84E1-48A0-A241-AE2CD7735306}" type="presOf" srcId="{D6C91D5C-95E1-4729-98B0-F6F553577C20}" destId="{CC9B79AD-8E04-4DC9-9882-2912E56E8509}" srcOrd="0" destOrd="0" presId="urn:microsoft.com/office/officeart/2005/8/layout/orgChart1"/>
    <dgm:cxn modelId="{D3CA48A8-998C-4EA3-99DA-12FE45AD9B91}" srcId="{A8DFDA6B-A9ED-45F9-BFE5-EB6B9EC6380D}" destId="{874C1F09-053B-447D-8C38-B45A0D2A2DDF}" srcOrd="2" destOrd="0" parTransId="{0F84C1E0-74F0-4155-BDF1-131820E637DD}" sibTransId="{BC155457-2FEF-4C00-ABCF-D97ED801FAF7}"/>
    <dgm:cxn modelId="{C83421ED-9352-4057-875D-F20F7DE7BD27}" type="presOf" srcId="{B2F71E9D-ADB5-414E-B3F5-08003778C53B}" destId="{EC8F5C2B-D48A-4773-9B43-E08D523F1AB0}" srcOrd="1" destOrd="0" presId="urn:microsoft.com/office/officeart/2005/8/layout/orgChart1"/>
    <dgm:cxn modelId="{BE8BA9EA-EA63-4C84-AD47-80C5914D57F6}" type="presOf" srcId="{839BEA69-33A2-449F-A078-C83897FB53FA}" destId="{1F9E4F2C-7610-4B9F-92BD-639842CDC610}" srcOrd="0" destOrd="0" presId="urn:microsoft.com/office/officeart/2005/8/layout/orgChart1"/>
    <dgm:cxn modelId="{30389144-5ACB-4037-A402-B0AC2F5187E5}" type="presOf" srcId="{1E6A90A7-D3E3-49DC-91F6-00398CBC8F0F}" destId="{9A828161-C882-47FE-9F2D-FCF143D22364}" srcOrd="0" destOrd="0" presId="urn:microsoft.com/office/officeart/2005/8/layout/orgChart1"/>
    <dgm:cxn modelId="{55BC0AE0-1576-4D1A-B09E-EEE6581D46D4}" type="presOf" srcId="{A8DFDA6B-A9ED-45F9-BFE5-EB6B9EC6380D}" destId="{A2D30501-521F-47DF-894A-979E7D187715}" srcOrd="1" destOrd="0" presId="urn:microsoft.com/office/officeart/2005/8/layout/orgChart1"/>
    <dgm:cxn modelId="{E37D4CEE-09B3-40D2-BEA3-963489B4F965}" srcId="{839BEA69-33A2-449F-A078-C83897FB53FA}" destId="{A8DFDA6B-A9ED-45F9-BFE5-EB6B9EC6380D}" srcOrd="0" destOrd="0" parTransId="{6C733B42-8F6B-47B3-AB75-5095B37AA5CA}" sibTransId="{7D418266-746F-417E-9315-6E40E9774E18}"/>
    <dgm:cxn modelId="{BF1BB601-0931-4668-A6E2-EBAAD44B9A73}" type="presOf" srcId="{C45979E9-82CA-42EA-B78C-FBD7C058ED05}" destId="{519699DB-726C-4651-B8AC-C23F5C1DFDC2}" srcOrd="0" destOrd="0" presId="urn:microsoft.com/office/officeart/2005/8/layout/orgChart1"/>
    <dgm:cxn modelId="{CA7CFC45-AC2E-420D-9687-E7C2C206F098}" srcId="{A8DFDA6B-A9ED-45F9-BFE5-EB6B9EC6380D}" destId="{1E6A90A7-D3E3-49DC-91F6-00398CBC8F0F}" srcOrd="3" destOrd="0" parTransId="{0D4DEDD3-9DF9-4782-8D12-C5B988EAE39E}" sibTransId="{C0397572-C9B4-4A92-8AD4-CFF9A8E89D67}"/>
    <dgm:cxn modelId="{C4C9E211-91CE-49E1-99E0-47341810C9D2}" type="presOf" srcId="{874C1F09-053B-447D-8C38-B45A0D2A2DDF}" destId="{C834FE8E-248E-4D80-AA93-51F2496E4A60}" srcOrd="1" destOrd="0" presId="urn:microsoft.com/office/officeart/2005/8/layout/orgChart1"/>
    <dgm:cxn modelId="{ACC1F322-D6E1-49F7-A70F-ED53D6E2ADBA}" type="presOf" srcId="{2C696A3A-8AA7-4638-86A7-F5CA555645B5}" destId="{FAF093CF-3AAA-44FE-B789-03641C56C7A2}" srcOrd="0" destOrd="0" presId="urn:microsoft.com/office/officeart/2005/8/layout/orgChart1"/>
    <dgm:cxn modelId="{96EC7A5E-6099-4A98-A667-5B8DF592052F}" type="presOf" srcId="{1E6A90A7-D3E3-49DC-91F6-00398CBC8F0F}" destId="{40EE5715-6469-423E-AA3B-9357C2549656}" srcOrd="1" destOrd="0" presId="urn:microsoft.com/office/officeart/2005/8/layout/orgChart1"/>
    <dgm:cxn modelId="{95BC6171-7A77-409C-BD72-DD9C3BF0E8C2}" srcId="{A8DFDA6B-A9ED-45F9-BFE5-EB6B9EC6380D}" destId="{B2F71E9D-ADB5-414E-B3F5-08003778C53B}" srcOrd="4" destOrd="0" parTransId="{9D360718-F4E8-4DAE-A3A5-1E74AAFCEE18}" sibTransId="{ADA9CF60-96A0-402B-993E-DDACC77D8488}"/>
    <dgm:cxn modelId="{63D88CB6-C161-406E-A50A-5726F1AE21C0}" srcId="{A8DFDA6B-A9ED-45F9-BFE5-EB6B9EC6380D}" destId="{D6C91D5C-95E1-4729-98B0-F6F553577C20}" srcOrd="0" destOrd="0" parTransId="{2C696A3A-8AA7-4638-86A7-F5CA555645B5}" sibTransId="{BA213D4D-C6B2-47CB-9503-F276B5DA010D}"/>
    <dgm:cxn modelId="{43C65B85-5FCB-42A9-B9AA-CD8234C67940}" type="presOf" srcId="{B2F71E9D-ADB5-414E-B3F5-08003778C53B}" destId="{41695884-090D-4DB6-A335-C1FB979EA804}" srcOrd="0" destOrd="0" presId="urn:microsoft.com/office/officeart/2005/8/layout/orgChart1"/>
    <dgm:cxn modelId="{85C9F586-2479-46A1-80EE-A417DA369D95}" type="presOf" srcId="{0D4DEDD3-9DF9-4782-8D12-C5B988EAE39E}" destId="{EA6F3BDE-1FE5-48DF-BC45-17DEF5476FC3}" srcOrd="0" destOrd="0" presId="urn:microsoft.com/office/officeart/2005/8/layout/orgChart1"/>
    <dgm:cxn modelId="{414809E6-AEE4-4C15-93DE-A29B9D6B6EB6}" type="presOf" srcId="{0F84C1E0-74F0-4155-BDF1-131820E637DD}" destId="{135DC321-074E-4834-938A-1BA221F58F59}" srcOrd="0" destOrd="0" presId="urn:microsoft.com/office/officeart/2005/8/layout/orgChart1"/>
    <dgm:cxn modelId="{E625C54C-EF93-4925-BA26-EF5AA95D90C0}" type="presOf" srcId="{874C1F09-053B-447D-8C38-B45A0D2A2DDF}" destId="{E37C6419-76C7-46F6-9C8B-1692D0D6E1F9}" srcOrd="0" destOrd="0" presId="urn:microsoft.com/office/officeart/2005/8/layout/orgChart1"/>
    <dgm:cxn modelId="{469A95C8-F556-4662-9DF9-D3B38B8EDDB2}" type="presOf" srcId="{D6C91D5C-95E1-4729-98B0-F6F553577C20}" destId="{6373E275-2E91-4018-80B5-4E76C260117B}" srcOrd="1" destOrd="0" presId="urn:microsoft.com/office/officeart/2005/8/layout/orgChart1"/>
    <dgm:cxn modelId="{884AF4EF-4E36-42B8-8844-A595B84BF088}" type="presOf" srcId="{A8DFDA6B-A9ED-45F9-BFE5-EB6B9EC6380D}" destId="{D75BFE06-4632-4AE8-AED9-4A907169FAD6}" srcOrd="0" destOrd="0" presId="urn:microsoft.com/office/officeart/2005/8/layout/orgChart1"/>
    <dgm:cxn modelId="{DFE412A6-6280-4211-AF9D-4C9DEE0D18BC}" type="presOf" srcId="{9D360718-F4E8-4DAE-A3A5-1E74AAFCEE18}" destId="{5D4AD032-3FA4-4E58-81F0-71F2B912636C}" srcOrd="0" destOrd="0" presId="urn:microsoft.com/office/officeart/2005/8/layout/orgChart1"/>
    <dgm:cxn modelId="{BAC4EF52-6C1E-4AD9-A52C-334AB7934913}" type="presParOf" srcId="{1F9E4F2C-7610-4B9F-92BD-639842CDC610}" destId="{046AC1A5-4A17-4523-B0B6-04DD9203FF0F}" srcOrd="0" destOrd="0" presId="urn:microsoft.com/office/officeart/2005/8/layout/orgChart1"/>
    <dgm:cxn modelId="{A0E5B61E-66B9-4F12-B500-EB36C5A933EF}" type="presParOf" srcId="{046AC1A5-4A17-4523-B0B6-04DD9203FF0F}" destId="{7BA0AF39-A54C-4273-89B3-7BE7064AD888}" srcOrd="0" destOrd="0" presId="urn:microsoft.com/office/officeart/2005/8/layout/orgChart1"/>
    <dgm:cxn modelId="{E780B413-981B-4266-ADAF-50F3A9D54F61}" type="presParOf" srcId="{7BA0AF39-A54C-4273-89B3-7BE7064AD888}" destId="{D75BFE06-4632-4AE8-AED9-4A907169FAD6}" srcOrd="0" destOrd="0" presId="urn:microsoft.com/office/officeart/2005/8/layout/orgChart1"/>
    <dgm:cxn modelId="{E0702910-AF0A-42D2-AE77-AD768D184568}" type="presParOf" srcId="{7BA0AF39-A54C-4273-89B3-7BE7064AD888}" destId="{A2D30501-521F-47DF-894A-979E7D187715}" srcOrd="1" destOrd="0" presId="urn:microsoft.com/office/officeart/2005/8/layout/orgChart1"/>
    <dgm:cxn modelId="{F8EC3D84-A12E-4AC9-8BBE-DBAEDBAF4F2F}" type="presParOf" srcId="{046AC1A5-4A17-4523-B0B6-04DD9203FF0F}" destId="{96F46EA1-8E34-44ED-BC43-738E0F805312}" srcOrd="1" destOrd="0" presId="urn:microsoft.com/office/officeart/2005/8/layout/orgChart1"/>
    <dgm:cxn modelId="{CAA39F26-C8F1-426F-B380-CC2B8F4B9377}" type="presParOf" srcId="{96F46EA1-8E34-44ED-BC43-738E0F805312}" destId="{FAF093CF-3AAA-44FE-B789-03641C56C7A2}" srcOrd="0" destOrd="0" presId="urn:microsoft.com/office/officeart/2005/8/layout/orgChart1"/>
    <dgm:cxn modelId="{A47B25F9-2118-4A69-A051-52A628B26636}" type="presParOf" srcId="{96F46EA1-8E34-44ED-BC43-738E0F805312}" destId="{0CB3304A-107B-4079-937D-E290B2101042}" srcOrd="1" destOrd="0" presId="urn:microsoft.com/office/officeart/2005/8/layout/orgChart1"/>
    <dgm:cxn modelId="{FDFB3D82-DE55-4C17-9F90-619B0060ECD1}" type="presParOf" srcId="{0CB3304A-107B-4079-937D-E290B2101042}" destId="{825E68D3-446F-49AC-9CB5-1892A677DD06}" srcOrd="0" destOrd="0" presId="urn:microsoft.com/office/officeart/2005/8/layout/orgChart1"/>
    <dgm:cxn modelId="{337D51DC-FE78-415C-8BFE-FC0C54C3BA90}" type="presParOf" srcId="{825E68D3-446F-49AC-9CB5-1892A677DD06}" destId="{CC9B79AD-8E04-4DC9-9882-2912E56E8509}" srcOrd="0" destOrd="0" presId="urn:microsoft.com/office/officeart/2005/8/layout/orgChart1"/>
    <dgm:cxn modelId="{331EE1FA-805E-4F44-80EE-24A036EC1CAB}" type="presParOf" srcId="{825E68D3-446F-49AC-9CB5-1892A677DD06}" destId="{6373E275-2E91-4018-80B5-4E76C260117B}" srcOrd="1" destOrd="0" presId="urn:microsoft.com/office/officeart/2005/8/layout/orgChart1"/>
    <dgm:cxn modelId="{FCA0B0DB-65EA-4CD0-8512-4B3526582E9E}" type="presParOf" srcId="{0CB3304A-107B-4079-937D-E290B2101042}" destId="{CCDC9FD6-184B-46A4-B5CC-EBE44397320D}" srcOrd="1" destOrd="0" presId="urn:microsoft.com/office/officeart/2005/8/layout/orgChart1"/>
    <dgm:cxn modelId="{2BE01B0D-BD30-4756-B189-0B162AEC44C7}" type="presParOf" srcId="{0CB3304A-107B-4079-937D-E290B2101042}" destId="{01A6C563-D71B-4232-8AFE-420414CB0A2A}" srcOrd="2" destOrd="0" presId="urn:microsoft.com/office/officeart/2005/8/layout/orgChart1"/>
    <dgm:cxn modelId="{5D054D54-0DD8-4FDE-AFBB-9CC54009D664}" type="presParOf" srcId="{96F46EA1-8E34-44ED-BC43-738E0F805312}" destId="{519699DB-726C-4651-B8AC-C23F5C1DFDC2}" srcOrd="2" destOrd="0" presId="urn:microsoft.com/office/officeart/2005/8/layout/orgChart1"/>
    <dgm:cxn modelId="{DD8A8939-45AB-4F86-AE8F-A6BD3D4BC12B}" type="presParOf" srcId="{96F46EA1-8E34-44ED-BC43-738E0F805312}" destId="{99B4E954-0CAB-4FC3-83A2-C6D19CFF14AF}" srcOrd="3" destOrd="0" presId="urn:microsoft.com/office/officeart/2005/8/layout/orgChart1"/>
    <dgm:cxn modelId="{8D69140E-8A2F-4C20-8C89-3A43B4D182BD}" type="presParOf" srcId="{99B4E954-0CAB-4FC3-83A2-C6D19CFF14AF}" destId="{783CFC81-80DC-443C-9DBB-32EA6C4CE918}" srcOrd="0" destOrd="0" presId="urn:microsoft.com/office/officeart/2005/8/layout/orgChart1"/>
    <dgm:cxn modelId="{31C14281-77F5-4E8E-AB98-FFB183EDE718}" type="presParOf" srcId="{783CFC81-80DC-443C-9DBB-32EA6C4CE918}" destId="{C9C68523-ED75-4350-80CD-6D5DC22BD2DD}" srcOrd="0" destOrd="0" presId="urn:microsoft.com/office/officeart/2005/8/layout/orgChart1"/>
    <dgm:cxn modelId="{EAE3510B-9A1C-4002-8EF8-E3A86A104558}" type="presParOf" srcId="{783CFC81-80DC-443C-9DBB-32EA6C4CE918}" destId="{012312B8-F646-476E-ACDA-F9B457A3153D}" srcOrd="1" destOrd="0" presId="urn:microsoft.com/office/officeart/2005/8/layout/orgChart1"/>
    <dgm:cxn modelId="{EE3C5471-8200-4ACB-B3C2-22F61961D743}" type="presParOf" srcId="{99B4E954-0CAB-4FC3-83A2-C6D19CFF14AF}" destId="{E15FDA1A-5239-4A2E-817E-03099F5728EF}" srcOrd="1" destOrd="0" presId="urn:microsoft.com/office/officeart/2005/8/layout/orgChart1"/>
    <dgm:cxn modelId="{977B68DF-289C-4387-BB81-1256CE4EB3F1}" type="presParOf" srcId="{99B4E954-0CAB-4FC3-83A2-C6D19CFF14AF}" destId="{BC548E51-1474-4D6F-B2F1-9D606783A66B}" srcOrd="2" destOrd="0" presId="urn:microsoft.com/office/officeart/2005/8/layout/orgChart1"/>
    <dgm:cxn modelId="{6D3BED64-45E2-406E-A912-F8E7A4F10062}" type="presParOf" srcId="{96F46EA1-8E34-44ED-BC43-738E0F805312}" destId="{135DC321-074E-4834-938A-1BA221F58F59}" srcOrd="4" destOrd="0" presId="urn:microsoft.com/office/officeart/2005/8/layout/orgChart1"/>
    <dgm:cxn modelId="{6A277770-DDB6-4D58-84B4-7BC1891EDE17}" type="presParOf" srcId="{96F46EA1-8E34-44ED-BC43-738E0F805312}" destId="{BD3DA67F-35FF-40D7-9B5C-39ED801D40DC}" srcOrd="5" destOrd="0" presId="urn:microsoft.com/office/officeart/2005/8/layout/orgChart1"/>
    <dgm:cxn modelId="{AFB18A98-9CBD-465E-9390-E256BD4BA130}" type="presParOf" srcId="{BD3DA67F-35FF-40D7-9B5C-39ED801D40DC}" destId="{B2E08A65-A7F8-4943-9E60-B7879BF94F91}" srcOrd="0" destOrd="0" presId="urn:microsoft.com/office/officeart/2005/8/layout/orgChart1"/>
    <dgm:cxn modelId="{2409DF3B-8638-4BDA-9ADE-5FB263CFED87}" type="presParOf" srcId="{B2E08A65-A7F8-4943-9E60-B7879BF94F91}" destId="{E37C6419-76C7-46F6-9C8B-1692D0D6E1F9}" srcOrd="0" destOrd="0" presId="urn:microsoft.com/office/officeart/2005/8/layout/orgChart1"/>
    <dgm:cxn modelId="{1A43E318-F6BE-4F7C-9F4A-D0916FDDE89F}" type="presParOf" srcId="{B2E08A65-A7F8-4943-9E60-B7879BF94F91}" destId="{C834FE8E-248E-4D80-AA93-51F2496E4A60}" srcOrd="1" destOrd="0" presId="urn:microsoft.com/office/officeart/2005/8/layout/orgChart1"/>
    <dgm:cxn modelId="{732E6BB7-5967-4EB8-A698-96DC857036A0}" type="presParOf" srcId="{BD3DA67F-35FF-40D7-9B5C-39ED801D40DC}" destId="{0633E3C4-6B74-482A-B721-96918FC40785}" srcOrd="1" destOrd="0" presId="urn:microsoft.com/office/officeart/2005/8/layout/orgChart1"/>
    <dgm:cxn modelId="{94499B4F-3214-4AA0-8C93-2860F76D7564}" type="presParOf" srcId="{BD3DA67F-35FF-40D7-9B5C-39ED801D40DC}" destId="{855387B6-EEBE-45BB-A21C-5B7FED1BB25A}" srcOrd="2" destOrd="0" presId="urn:microsoft.com/office/officeart/2005/8/layout/orgChart1"/>
    <dgm:cxn modelId="{BA8930C9-9F17-4E0D-9F12-0BBA53A542DE}" type="presParOf" srcId="{96F46EA1-8E34-44ED-BC43-738E0F805312}" destId="{EA6F3BDE-1FE5-48DF-BC45-17DEF5476FC3}" srcOrd="6" destOrd="0" presId="urn:microsoft.com/office/officeart/2005/8/layout/orgChart1"/>
    <dgm:cxn modelId="{EC235535-956C-417B-B134-14EB0CBDD35D}" type="presParOf" srcId="{96F46EA1-8E34-44ED-BC43-738E0F805312}" destId="{889C5FD7-BD96-4D94-AAE3-DBD3EEDD8210}" srcOrd="7" destOrd="0" presId="urn:microsoft.com/office/officeart/2005/8/layout/orgChart1"/>
    <dgm:cxn modelId="{3E742561-114B-4468-9CF9-C73580671A24}" type="presParOf" srcId="{889C5FD7-BD96-4D94-AAE3-DBD3EEDD8210}" destId="{CB990A44-A610-4CF9-8FC6-D829787B34D5}" srcOrd="0" destOrd="0" presId="urn:microsoft.com/office/officeart/2005/8/layout/orgChart1"/>
    <dgm:cxn modelId="{8348FBCA-CF2D-46F9-8B39-A5E3D0131FA7}" type="presParOf" srcId="{CB990A44-A610-4CF9-8FC6-D829787B34D5}" destId="{9A828161-C882-47FE-9F2D-FCF143D22364}" srcOrd="0" destOrd="0" presId="urn:microsoft.com/office/officeart/2005/8/layout/orgChart1"/>
    <dgm:cxn modelId="{26BA4F0A-5766-4442-9840-39A3D0456230}" type="presParOf" srcId="{CB990A44-A610-4CF9-8FC6-D829787B34D5}" destId="{40EE5715-6469-423E-AA3B-9357C2549656}" srcOrd="1" destOrd="0" presId="urn:microsoft.com/office/officeart/2005/8/layout/orgChart1"/>
    <dgm:cxn modelId="{76626C0B-2A5E-4F79-9282-C17C3F266A3A}" type="presParOf" srcId="{889C5FD7-BD96-4D94-AAE3-DBD3EEDD8210}" destId="{7756334E-A76B-4F77-86DF-99E9B54244E2}" srcOrd="1" destOrd="0" presId="urn:microsoft.com/office/officeart/2005/8/layout/orgChart1"/>
    <dgm:cxn modelId="{BC51298C-0D3B-4B33-9E1F-80FFAA74A4E2}" type="presParOf" srcId="{889C5FD7-BD96-4D94-AAE3-DBD3EEDD8210}" destId="{78174A14-1377-455C-B9A0-87EDC516A002}" srcOrd="2" destOrd="0" presId="urn:microsoft.com/office/officeart/2005/8/layout/orgChart1"/>
    <dgm:cxn modelId="{4BB8229F-14C8-4E7F-A3ED-21C8DEF0CD8B}" type="presParOf" srcId="{96F46EA1-8E34-44ED-BC43-738E0F805312}" destId="{5D4AD032-3FA4-4E58-81F0-71F2B912636C}" srcOrd="8" destOrd="0" presId="urn:microsoft.com/office/officeart/2005/8/layout/orgChart1"/>
    <dgm:cxn modelId="{5FD4928B-E42E-4B1D-A71C-0A76F5930BF9}" type="presParOf" srcId="{96F46EA1-8E34-44ED-BC43-738E0F805312}" destId="{DDF7BE56-6655-40C8-B7E6-3FA98FCFD05D}" srcOrd="9" destOrd="0" presId="urn:microsoft.com/office/officeart/2005/8/layout/orgChart1"/>
    <dgm:cxn modelId="{A98AD4CE-F45E-40F0-8CBE-FD652C45C482}" type="presParOf" srcId="{DDF7BE56-6655-40C8-B7E6-3FA98FCFD05D}" destId="{658B246F-70F8-4374-AD62-FAE5673DE9A1}" srcOrd="0" destOrd="0" presId="urn:microsoft.com/office/officeart/2005/8/layout/orgChart1"/>
    <dgm:cxn modelId="{C140485F-3209-4BBF-8E55-37A50FBCBDE4}" type="presParOf" srcId="{658B246F-70F8-4374-AD62-FAE5673DE9A1}" destId="{41695884-090D-4DB6-A335-C1FB979EA804}" srcOrd="0" destOrd="0" presId="urn:microsoft.com/office/officeart/2005/8/layout/orgChart1"/>
    <dgm:cxn modelId="{758BB2AC-C456-4B94-AD60-13CF2064347A}" type="presParOf" srcId="{658B246F-70F8-4374-AD62-FAE5673DE9A1}" destId="{EC8F5C2B-D48A-4773-9B43-E08D523F1AB0}" srcOrd="1" destOrd="0" presId="urn:microsoft.com/office/officeart/2005/8/layout/orgChart1"/>
    <dgm:cxn modelId="{1EE37C56-638B-497F-B78F-8C77904DA61D}" type="presParOf" srcId="{DDF7BE56-6655-40C8-B7E6-3FA98FCFD05D}" destId="{1D544F3D-3079-40C0-925E-02CB295037F5}" srcOrd="1" destOrd="0" presId="urn:microsoft.com/office/officeart/2005/8/layout/orgChart1"/>
    <dgm:cxn modelId="{57A0F00C-ADBA-429B-9A87-506BC1613924}" type="presParOf" srcId="{DDF7BE56-6655-40C8-B7E6-3FA98FCFD05D}" destId="{915DC6B0-26B2-48CA-97D4-BCB0AE4838AF}" srcOrd="2" destOrd="0" presId="urn:microsoft.com/office/officeart/2005/8/layout/orgChart1"/>
    <dgm:cxn modelId="{0904AE71-E7D9-4EA4-BF3E-5F74B7D3DB09}" type="presParOf" srcId="{046AC1A5-4A17-4523-B0B6-04DD9203FF0F}" destId="{6FA73146-BDCF-4E77-8E1F-FD9D2FC1A3F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BEA69-33A2-449F-A078-C83897FB53F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9E4F2C-7610-4B9F-92BD-639842CDC610}" type="pres">
      <dgm:prSet presAssocID="{839BEA69-33A2-449F-A078-C83897FB53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1725C75-4037-42AD-959B-02A4E83B86DC}" type="presOf" srcId="{839BEA69-33A2-449F-A078-C83897FB53FA}" destId="{1F9E4F2C-7610-4B9F-92BD-639842CDC610}" srcOrd="0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9D9D0-FB82-4A45-9805-54F040E430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91F082-CA78-4903-AF4E-5A0E0DB63100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1-й – вещества чрезвычайно опасные;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6A1B9E-AB59-45EF-AF96-C8E2EA92E3C3}" type="parTrans" cxnId="{5F2BD3AA-8600-47DE-B732-7F2BFE00DD6D}">
      <dgm:prSet/>
      <dgm:spPr/>
      <dgm:t>
        <a:bodyPr/>
        <a:lstStyle/>
        <a:p>
          <a:endParaRPr lang="ru-RU"/>
        </a:p>
      </dgm:t>
    </dgm:pt>
    <dgm:pt modelId="{D4B62612-0F0D-458D-9215-889F5332776F}" type="sibTrans" cxnId="{5F2BD3AA-8600-47DE-B732-7F2BFE00DD6D}">
      <dgm:prSet/>
      <dgm:spPr/>
      <dgm:t>
        <a:bodyPr/>
        <a:lstStyle/>
        <a:p>
          <a:endParaRPr lang="ru-RU"/>
        </a:p>
      </dgm:t>
    </dgm:pt>
    <dgm:pt modelId="{95BF99C9-E443-4C46-BC1C-BF5EA7EF4215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2-й – вещества высокоопасные; 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D5C28-6C08-465C-86B7-A0350BA487E8}" type="parTrans" cxnId="{A222A3A4-0A2F-4F79-901B-167EB8313C49}">
      <dgm:prSet/>
      <dgm:spPr/>
      <dgm:t>
        <a:bodyPr/>
        <a:lstStyle/>
        <a:p>
          <a:endParaRPr lang="ru-RU"/>
        </a:p>
      </dgm:t>
    </dgm:pt>
    <dgm:pt modelId="{144DB30D-679C-4B04-9E46-EF4D1D9B44A9}" type="sibTrans" cxnId="{A222A3A4-0A2F-4F79-901B-167EB8313C49}">
      <dgm:prSet/>
      <dgm:spPr/>
      <dgm:t>
        <a:bodyPr/>
        <a:lstStyle/>
        <a:p>
          <a:endParaRPr lang="ru-RU"/>
        </a:p>
      </dgm:t>
    </dgm:pt>
    <dgm:pt modelId="{11E407F6-47AB-4D62-979F-992E993FFCD7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3-й – вещества умеренно опасные;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BB1105-B529-4450-AD68-0964D8341302}" type="parTrans" cxnId="{6EA5F00C-18ED-4E94-89CA-FBBF99E9A6B8}">
      <dgm:prSet/>
      <dgm:spPr/>
      <dgm:t>
        <a:bodyPr/>
        <a:lstStyle/>
        <a:p>
          <a:endParaRPr lang="ru-RU"/>
        </a:p>
      </dgm:t>
    </dgm:pt>
    <dgm:pt modelId="{E0E71378-D79C-41BE-9575-2690E2B58B21}" type="sibTrans" cxnId="{6EA5F00C-18ED-4E94-89CA-FBBF99E9A6B8}">
      <dgm:prSet/>
      <dgm:spPr/>
      <dgm:t>
        <a:bodyPr/>
        <a:lstStyle/>
        <a:p>
          <a:endParaRPr lang="ru-RU"/>
        </a:p>
      </dgm:t>
    </dgm:pt>
    <dgm:pt modelId="{D6BBA078-EF48-474D-BE90-43B252CF03C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4-й – вещества малоопасные.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D02601-92FA-4DB6-9BDF-BCFAF6F212FA}" type="parTrans" cxnId="{32CB4496-2A61-4B7E-9E26-719F4B51F577}">
      <dgm:prSet/>
      <dgm:spPr/>
      <dgm:t>
        <a:bodyPr/>
        <a:lstStyle/>
        <a:p>
          <a:endParaRPr lang="ru-RU"/>
        </a:p>
      </dgm:t>
    </dgm:pt>
    <dgm:pt modelId="{3DA3DCF3-D88A-4255-9E27-D018FA6168C0}" type="sibTrans" cxnId="{32CB4496-2A61-4B7E-9E26-719F4B51F577}">
      <dgm:prSet/>
      <dgm:spPr/>
      <dgm:t>
        <a:bodyPr/>
        <a:lstStyle/>
        <a:p>
          <a:endParaRPr lang="ru-RU"/>
        </a:p>
      </dgm:t>
    </dgm:pt>
    <dgm:pt modelId="{EFC5A611-CE9C-4016-9BE7-2FC942AE7D94}" type="pres">
      <dgm:prSet presAssocID="{9859D9D0-FB82-4A45-9805-54F040E430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A0F83-770E-46B6-9FD8-47E3F8C69FC0}" type="pres">
      <dgm:prSet presAssocID="{B591F082-CA78-4903-AF4E-5A0E0DB63100}" presName="parentLin" presStyleCnt="0"/>
      <dgm:spPr/>
    </dgm:pt>
    <dgm:pt modelId="{DA317586-F329-4C8E-A412-80B9FCAAE7E9}" type="pres">
      <dgm:prSet presAssocID="{B591F082-CA78-4903-AF4E-5A0E0DB6310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A1FC1B-52A1-4615-9FE1-C928A7623B72}" type="pres">
      <dgm:prSet presAssocID="{B591F082-CA78-4903-AF4E-5A0E0DB63100}" presName="parentText" presStyleLbl="node1" presStyleIdx="0" presStyleCnt="4" custLinFactNeighborX="3615" custLinFactNeighborY="12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03F4-A42E-43B3-A4D3-CA9B015B01F0}" type="pres">
      <dgm:prSet presAssocID="{B591F082-CA78-4903-AF4E-5A0E0DB63100}" presName="negativeSpace" presStyleCnt="0"/>
      <dgm:spPr/>
    </dgm:pt>
    <dgm:pt modelId="{DE8BB4E6-CF70-43B1-AC30-99E4AC117D40}" type="pres">
      <dgm:prSet presAssocID="{B591F082-CA78-4903-AF4E-5A0E0DB63100}" presName="childText" presStyleLbl="conFgAcc1" presStyleIdx="0" presStyleCnt="4">
        <dgm:presLayoutVars>
          <dgm:bulletEnabled val="1"/>
        </dgm:presLayoutVars>
      </dgm:prSet>
      <dgm:spPr/>
    </dgm:pt>
    <dgm:pt modelId="{02E04CF2-D02F-41F0-9E2D-8BC7CD11D78C}" type="pres">
      <dgm:prSet presAssocID="{D4B62612-0F0D-458D-9215-889F5332776F}" presName="spaceBetweenRectangles" presStyleCnt="0"/>
      <dgm:spPr/>
    </dgm:pt>
    <dgm:pt modelId="{4644DC44-886B-4F5F-A4FE-CBD5437927CD}" type="pres">
      <dgm:prSet presAssocID="{95BF99C9-E443-4C46-BC1C-BF5EA7EF4215}" presName="parentLin" presStyleCnt="0"/>
      <dgm:spPr/>
    </dgm:pt>
    <dgm:pt modelId="{65071B9B-7708-457A-B0DA-2E846D1067D7}" type="pres">
      <dgm:prSet presAssocID="{95BF99C9-E443-4C46-BC1C-BF5EA7EF421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32C0359-C2A4-4870-995F-13A59D77B533}" type="pres">
      <dgm:prSet presAssocID="{95BF99C9-E443-4C46-BC1C-BF5EA7EF42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9BBA-11E9-472E-95C7-E5E9A18FF68B}" type="pres">
      <dgm:prSet presAssocID="{95BF99C9-E443-4C46-BC1C-BF5EA7EF4215}" presName="negativeSpace" presStyleCnt="0"/>
      <dgm:spPr/>
    </dgm:pt>
    <dgm:pt modelId="{3C3F8AF1-F8E6-41FB-BD7A-B7017735B1B4}" type="pres">
      <dgm:prSet presAssocID="{95BF99C9-E443-4C46-BC1C-BF5EA7EF4215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D568F891-54D2-48AA-9EE3-1D2B806E987C}" type="pres">
      <dgm:prSet presAssocID="{144DB30D-679C-4B04-9E46-EF4D1D9B44A9}" presName="spaceBetweenRectangles" presStyleCnt="0"/>
      <dgm:spPr/>
    </dgm:pt>
    <dgm:pt modelId="{7A0038B2-60A6-42CC-ACC2-9966B925B39C}" type="pres">
      <dgm:prSet presAssocID="{11E407F6-47AB-4D62-979F-992E993FFCD7}" presName="parentLin" presStyleCnt="0"/>
      <dgm:spPr/>
    </dgm:pt>
    <dgm:pt modelId="{8BDB5C08-8F08-4431-829A-BD439F933FFF}" type="pres">
      <dgm:prSet presAssocID="{11E407F6-47AB-4D62-979F-992E993FFCD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3B0CEF0-73FF-4B69-A6E3-7A291B61F422}" type="pres">
      <dgm:prSet presAssocID="{11E407F6-47AB-4D62-979F-992E993FFC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1EB08-48B5-45F5-90C9-4EE167A99002}" type="pres">
      <dgm:prSet presAssocID="{11E407F6-47AB-4D62-979F-992E993FFCD7}" presName="negativeSpace" presStyleCnt="0"/>
      <dgm:spPr/>
    </dgm:pt>
    <dgm:pt modelId="{D34DE106-B90E-42B0-9C06-074481DF27C7}" type="pres">
      <dgm:prSet presAssocID="{11E407F6-47AB-4D62-979F-992E993FFCD7}" presName="childText" presStyleLbl="conFgAcc1" presStyleIdx="2" presStyleCnt="4">
        <dgm:presLayoutVars>
          <dgm:bulletEnabled val="1"/>
        </dgm:presLayoutVars>
      </dgm:prSet>
      <dgm:spPr/>
    </dgm:pt>
    <dgm:pt modelId="{9A7553CA-51C0-45D2-9FAE-84D5CFADC7ED}" type="pres">
      <dgm:prSet presAssocID="{E0E71378-D79C-41BE-9575-2690E2B58B21}" presName="spaceBetweenRectangles" presStyleCnt="0"/>
      <dgm:spPr/>
    </dgm:pt>
    <dgm:pt modelId="{FE1A396E-4E7A-470E-90FF-65213264F445}" type="pres">
      <dgm:prSet presAssocID="{D6BBA078-EF48-474D-BE90-43B252CF03CD}" presName="parentLin" presStyleCnt="0"/>
      <dgm:spPr/>
    </dgm:pt>
    <dgm:pt modelId="{E9D7F7F8-4C95-4226-8939-C94374B77065}" type="pres">
      <dgm:prSet presAssocID="{D6BBA078-EF48-474D-BE90-43B252CF03C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0DCFDCE-A451-4A02-A0C8-623505BC0C6D}" type="pres">
      <dgm:prSet presAssocID="{D6BBA078-EF48-474D-BE90-43B252CF03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FE94D-3BBB-4177-9124-AB971595D916}" type="pres">
      <dgm:prSet presAssocID="{D6BBA078-EF48-474D-BE90-43B252CF03CD}" presName="negativeSpace" presStyleCnt="0"/>
      <dgm:spPr/>
    </dgm:pt>
    <dgm:pt modelId="{E481BECA-E29B-43D9-8072-DD2C78423A3D}" type="pres">
      <dgm:prSet presAssocID="{D6BBA078-EF48-474D-BE90-43B252CF03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DFC86D-68E6-4882-9F5C-D311FDD4DA0A}" type="presOf" srcId="{95BF99C9-E443-4C46-BC1C-BF5EA7EF4215}" destId="{65071B9B-7708-457A-B0DA-2E846D1067D7}" srcOrd="0" destOrd="0" presId="urn:microsoft.com/office/officeart/2005/8/layout/list1"/>
    <dgm:cxn modelId="{6ED2674F-B0EF-45BF-9FCE-CF078436FF2C}" type="presOf" srcId="{95BF99C9-E443-4C46-BC1C-BF5EA7EF4215}" destId="{732C0359-C2A4-4870-995F-13A59D77B533}" srcOrd="1" destOrd="0" presId="urn:microsoft.com/office/officeart/2005/8/layout/list1"/>
    <dgm:cxn modelId="{6EA5F00C-18ED-4E94-89CA-FBBF99E9A6B8}" srcId="{9859D9D0-FB82-4A45-9805-54F040E43094}" destId="{11E407F6-47AB-4D62-979F-992E993FFCD7}" srcOrd="2" destOrd="0" parTransId="{ADBB1105-B529-4450-AD68-0964D8341302}" sibTransId="{E0E71378-D79C-41BE-9575-2690E2B58B21}"/>
    <dgm:cxn modelId="{870BFC5B-8622-47D8-AEC6-BD43D0A60DC7}" type="presOf" srcId="{B591F082-CA78-4903-AF4E-5A0E0DB63100}" destId="{DA317586-F329-4C8E-A412-80B9FCAAE7E9}" srcOrd="0" destOrd="0" presId="urn:microsoft.com/office/officeart/2005/8/layout/list1"/>
    <dgm:cxn modelId="{DD35D858-8B92-4109-92E3-A57A1FE810BC}" type="presOf" srcId="{D6BBA078-EF48-474D-BE90-43B252CF03CD}" destId="{E9D7F7F8-4C95-4226-8939-C94374B77065}" srcOrd="0" destOrd="0" presId="urn:microsoft.com/office/officeart/2005/8/layout/list1"/>
    <dgm:cxn modelId="{F7CEC53D-1983-420C-A3C5-AE1CEF269D1D}" type="presOf" srcId="{11E407F6-47AB-4D62-979F-992E993FFCD7}" destId="{03B0CEF0-73FF-4B69-A6E3-7A291B61F422}" srcOrd="1" destOrd="0" presId="urn:microsoft.com/office/officeart/2005/8/layout/list1"/>
    <dgm:cxn modelId="{5F2BD3AA-8600-47DE-B732-7F2BFE00DD6D}" srcId="{9859D9D0-FB82-4A45-9805-54F040E43094}" destId="{B591F082-CA78-4903-AF4E-5A0E0DB63100}" srcOrd="0" destOrd="0" parTransId="{F56A1B9E-AB59-45EF-AF96-C8E2EA92E3C3}" sibTransId="{D4B62612-0F0D-458D-9215-889F5332776F}"/>
    <dgm:cxn modelId="{8D5269CC-A1A4-4E67-8E46-90527EBB95CF}" type="presOf" srcId="{B591F082-CA78-4903-AF4E-5A0E0DB63100}" destId="{3FA1FC1B-52A1-4615-9FE1-C928A7623B72}" srcOrd="1" destOrd="0" presId="urn:microsoft.com/office/officeart/2005/8/layout/list1"/>
    <dgm:cxn modelId="{C6135374-2868-4D45-9719-2BF35EDE487F}" type="presOf" srcId="{D6BBA078-EF48-474D-BE90-43B252CF03CD}" destId="{30DCFDCE-A451-4A02-A0C8-623505BC0C6D}" srcOrd="1" destOrd="0" presId="urn:microsoft.com/office/officeart/2005/8/layout/list1"/>
    <dgm:cxn modelId="{592A45EA-633D-4BEC-9F54-F30112E890AF}" type="presOf" srcId="{11E407F6-47AB-4D62-979F-992E993FFCD7}" destId="{8BDB5C08-8F08-4431-829A-BD439F933FFF}" srcOrd="0" destOrd="0" presId="urn:microsoft.com/office/officeart/2005/8/layout/list1"/>
    <dgm:cxn modelId="{0DD00907-1251-4906-B081-EE8475617DDF}" type="presOf" srcId="{9859D9D0-FB82-4A45-9805-54F040E43094}" destId="{EFC5A611-CE9C-4016-9BE7-2FC942AE7D94}" srcOrd="0" destOrd="0" presId="urn:microsoft.com/office/officeart/2005/8/layout/list1"/>
    <dgm:cxn modelId="{32CB4496-2A61-4B7E-9E26-719F4B51F577}" srcId="{9859D9D0-FB82-4A45-9805-54F040E43094}" destId="{D6BBA078-EF48-474D-BE90-43B252CF03CD}" srcOrd="3" destOrd="0" parTransId="{BDD02601-92FA-4DB6-9BDF-BCFAF6F212FA}" sibTransId="{3DA3DCF3-D88A-4255-9E27-D018FA6168C0}"/>
    <dgm:cxn modelId="{A222A3A4-0A2F-4F79-901B-167EB8313C49}" srcId="{9859D9D0-FB82-4A45-9805-54F040E43094}" destId="{95BF99C9-E443-4C46-BC1C-BF5EA7EF4215}" srcOrd="1" destOrd="0" parTransId="{872D5C28-6C08-465C-86B7-A0350BA487E8}" sibTransId="{144DB30D-679C-4B04-9E46-EF4D1D9B44A9}"/>
    <dgm:cxn modelId="{D00AC598-EF3E-451D-9867-3690F26ECC2F}" type="presParOf" srcId="{EFC5A611-CE9C-4016-9BE7-2FC942AE7D94}" destId="{D1CA0F83-770E-46B6-9FD8-47E3F8C69FC0}" srcOrd="0" destOrd="0" presId="urn:microsoft.com/office/officeart/2005/8/layout/list1"/>
    <dgm:cxn modelId="{9C361138-5151-45D9-B0C7-4D62EF4811EE}" type="presParOf" srcId="{D1CA0F83-770E-46B6-9FD8-47E3F8C69FC0}" destId="{DA317586-F329-4C8E-A412-80B9FCAAE7E9}" srcOrd="0" destOrd="0" presId="urn:microsoft.com/office/officeart/2005/8/layout/list1"/>
    <dgm:cxn modelId="{660DCE5A-BAB3-4799-87B9-2C37B2576A6F}" type="presParOf" srcId="{D1CA0F83-770E-46B6-9FD8-47E3F8C69FC0}" destId="{3FA1FC1B-52A1-4615-9FE1-C928A7623B72}" srcOrd="1" destOrd="0" presId="urn:microsoft.com/office/officeart/2005/8/layout/list1"/>
    <dgm:cxn modelId="{7E049232-9031-4F40-89E0-8C2C548716DF}" type="presParOf" srcId="{EFC5A611-CE9C-4016-9BE7-2FC942AE7D94}" destId="{8DBF03F4-A42E-43B3-A4D3-CA9B015B01F0}" srcOrd="1" destOrd="0" presId="urn:microsoft.com/office/officeart/2005/8/layout/list1"/>
    <dgm:cxn modelId="{EB90F1C8-F21F-4340-B5E6-F82EE81F8D14}" type="presParOf" srcId="{EFC5A611-CE9C-4016-9BE7-2FC942AE7D94}" destId="{DE8BB4E6-CF70-43B1-AC30-99E4AC117D40}" srcOrd="2" destOrd="0" presId="urn:microsoft.com/office/officeart/2005/8/layout/list1"/>
    <dgm:cxn modelId="{6F0C39BE-1418-433E-8A6B-C3DAA6077B74}" type="presParOf" srcId="{EFC5A611-CE9C-4016-9BE7-2FC942AE7D94}" destId="{02E04CF2-D02F-41F0-9E2D-8BC7CD11D78C}" srcOrd="3" destOrd="0" presId="urn:microsoft.com/office/officeart/2005/8/layout/list1"/>
    <dgm:cxn modelId="{13950397-847A-4944-AC57-D247295A1C07}" type="presParOf" srcId="{EFC5A611-CE9C-4016-9BE7-2FC942AE7D94}" destId="{4644DC44-886B-4F5F-A4FE-CBD5437927CD}" srcOrd="4" destOrd="0" presId="urn:microsoft.com/office/officeart/2005/8/layout/list1"/>
    <dgm:cxn modelId="{96276A11-8C42-4DFF-9923-E2080ED17234}" type="presParOf" srcId="{4644DC44-886B-4F5F-A4FE-CBD5437927CD}" destId="{65071B9B-7708-457A-B0DA-2E846D1067D7}" srcOrd="0" destOrd="0" presId="urn:microsoft.com/office/officeart/2005/8/layout/list1"/>
    <dgm:cxn modelId="{5A83983F-D60D-49D2-80B0-73BD565FF9A9}" type="presParOf" srcId="{4644DC44-886B-4F5F-A4FE-CBD5437927CD}" destId="{732C0359-C2A4-4870-995F-13A59D77B533}" srcOrd="1" destOrd="0" presId="urn:microsoft.com/office/officeart/2005/8/layout/list1"/>
    <dgm:cxn modelId="{FC6CBF08-380F-4D99-A498-D17F69CD12FF}" type="presParOf" srcId="{EFC5A611-CE9C-4016-9BE7-2FC942AE7D94}" destId="{5DF89BBA-11E9-472E-95C7-E5E9A18FF68B}" srcOrd="5" destOrd="0" presId="urn:microsoft.com/office/officeart/2005/8/layout/list1"/>
    <dgm:cxn modelId="{7ED5E620-8940-474E-9BDF-0CBAFAB693C8}" type="presParOf" srcId="{EFC5A611-CE9C-4016-9BE7-2FC942AE7D94}" destId="{3C3F8AF1-F8E6-41FB-BD7A-B7017735B1B4}" srcOrd="6" destOrd="0" presId="urn:microsoft.com/office/officeart/2005/8/layout/list1"/>
    <dgm:cxn modelId="{D2DDBDBC-A903-4355-8345-A170A7CF84EE}" type="presParOf" srcId="{EFC5A611-CE9C-4016-9BE7-2FC942AE7D94}" destId="{D568F891-54D2-48AA-9EE3-1D2B806E987C}" srcOrd="7" destOrd="0" presId="urn:microsoft.com/office/officeart/2005/8/layout/list1"/>
    <dgm:cxn modelId="{5A56D92D-B45E-4B95-9BEE-5D2BFD5B0281}" type="presParOf" srcId="{EFC5A611-CE9C-4016-9BE7-2FC942AE7D94}" destId="{7A0038B2-60A6-42CC-ACC2-9966B925B39C}" srcOrd="8" destOrd="0" presId="urn:microsoft.com/office/officeart/2005/8/layout/list1"/>
    <dgm:cxn modelId="{DB0056B0-D845-404A-B16E-0CA97679E681}" type="presParOf" srcId="{7A0038B2-60A6-42CC-ACC2-9966B925B39C}" destId="{8BDB5C08-8F08-4431-829A-BD439F933FFF}" srcOrd="0" destOrd="0" presId="urn:microsoft.com/office/officeart/2005/8/layout/list1"/>
    <dgm:cxn modelId="{89276FF6-C5F7-432E-A614-74E5BE91BC15}" type="presParOf" srcId="{7A0038B2-60A6-42CC-ACC2-9966B925B39C}" destId="{03B0CEF0-73FF-4B69-A6E3-7A291B61F422}" srcOrd="1" destOrd="0" presId="urn:microsoft.com/office/officeart/2005/8/layout/list1"/>
    <dgm:cxn modelId="{521B9A68-D14C-4C2C-B5A8-698321BB5A14}" type="presParOf" srcId="{EFC5A611-CE9C-4016-9BE7-2FC942AE7D94}" destId="{9581EB08-48B5-45F5-90C9-4EE167A99002}" srcOrd="9" destOrd="0" presId="urn:microsoft.com/office/officeart/2005/8/layout/list1"/>
    <dgm:cxn modelId="{EA9A8B9F-D67F-479B-ACFF-DC26FD3759C8}" type="presParOf" srcId="{EFC5A611-CE9C-4016-9BE7-2FC942AE7D94}" destId="{D34DE106-B90E-42B0-9C06-074481DF27C7}" srcOrd="10" destOrd="0" presId="urn:microsoft.com/office/officeart/2005/8/layout/list1"/>
    <dgm:cxn modelId="{0B14AD30-63D6-41A0-9E67-405A25F4C017}" type="presParOf" srcId="{EFC5A611-CE9C-4016-9BE7-2FC942AE7D94}" destId="{9A7553CA-51C0-45D2-9FAE-84D5CFADC7ED}" srcOrd="11" destOrd="0" presId="urn:microsoft.com/office/officeart/2005/8/layout/list1"/>
    <dgm:cxn modelId="{35E5439E-BEA8-4F99-B8F8-E1B2029302B2}" type="presParOf" srcId="{EFC5A611-CE9C-4016-9BE7-2FC942AE7D94}" destId="{FE1A396E-4E7A-470E-90FF-65213264F445}" srcOrd="12" destOrd="0" presId="urn:microsoft.com/office/officeart/2005/8/layout/list1"/>
    <dgm:cxn modelId="{F5FAA05C-3E0B-42F4-B8B3-8D0735C7457B}" type="presParOf" srcId="{FE1A396E-4E7A-470E-90FF-65213264F445}" destId="{E9D7F7F8-4C95-4226-8939-C94374B77065}" srcOrd="0" destOrd="0" presId="urn:microsoft.com/office/officeart/2005/8/layout/list1"/>
    <dgm:cxn modelId="{4AFB46E5-DF0B-40AF-A3B3-FA0D418D88E2}" type="presParOf" srcId="{FE1A396E-4E7A-470E-90FF-65213264F445}" destId="{30DCFDCE-A451-4A02-A0C8-623505BC0C6D}" srcOrd="1" destOrd="0" presId="urn:microsoft.com/office/officeart/2005/8/layout/list1"/>
    <dgm:cxn modelId="{1B521F38-7043-44EF-B7B4-CAA0498632EC}" type="presParOf" srcId="{EFC5A611-CE9C-4016-9BE7-2FC942AE7D94}" destId="{8C1FE94D-3BBB-4177-9124-AB971595D916}" srcOrd="13" destOrd="0" presId="urn:microsoft.com/office/officeart/2005/8/layout/list1"/>
    <dgm:cxn modelId="{F106AEDE-42F2-4697-97E1-1C5511BF87C7}" type="presParOf" srcId="{EFC5A611-CE9C-4016-9BE7-2FC942AE7D94}" destId="{E481BECA-E29B-43D9-8072-DD2C78423A3D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AD032-3FA4-4E58-81F0-71F2B912636C}">
      <dsp:nvSpPr>
        <dsp:cNvPr id="0" name=""/>
        <dsp:cNvSpPr/>
      </dsp:nvSpPr>
      <dsp:spPr>
        <a:xfrm>
          <a:off x="4396509" y="2286103"/>
          <a:ext cx="3569014" cy="208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40"/>
              </a:lnTo>
              <a:lnTo>
                <a:pt x="3569014" y="113340"/>
              </a:lnTo>
              <a:lnTo>
                <a:pt x="3569014" y="2081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F3BDE-1FE5-48DF-BC45-17DEF5476FC3}">
      <dsp:nvSpPr>
        <dsp:cNvPr id="0" name=""/>
        <dsp:cNvSpPr/>
      </dsp:nvSpPr>
      <dsp:spPr>
        <a:xfrm>
          <a:off x="4396509" y="2286103"/>
          <a:ext cx="1948310" cy="189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11"/>
              </a:lnTo>
              <a:lnTo>
                <a:pt x="1948310" y="94811"/>
              </a:lnTo>
              <a:lnTo>
                <a:pt x="1948310" y="1896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DC321-074E-4834-938A-1BA221F58F59}">
      <dsp:nvSpPr>
        <dsp:cNvPr id="0" name=""/>
        <dsp:cNvSpPr/>
      </dsp:nvSpPr>
      <dsp:spPr>
        <a:xfrm>
          <a:off x="4262450" y="2286103"/>
          <a:ext cx="134059" cy="198454"/>
        </a:xfrm>
        <a:custGeom>
          <a:avLst/>
          <a:gdLst/>
          <a:ahLst/>
          <a:cxnLst/>
          <a:rect l="0" t="0" r="0" b="0"/>
          <a:pathLst>
            <a:path>
              <a:moveTo>
                <a:pt x="134059" y="0"/>
              </a:moveTo>
              <a:lnTo>
                <a:pt x="134059" y="103642"/>
              </a:lnTo>
              <a:lnTo>
                <a:pt x="0" y="103642"/>
              </a:lnTo>
              <a:lnTo>
                <a:pt x="0" y="198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699DB-726C-4651-B8AC-C23F5C1DFDC2}">
      <dsp:nvSpPr>
        <dsp:cNvPr id="0" name=""/>
        <dsp:cNvSpPr/>
      </dsp:nvSpPr>
      <dsp:spPr>
        <a:xfrm>
          <a:off x="2084004" y="2286103"/>
          <a:ext cx="2312505" cy="189623"/>
        </a:xfrm>
        <a:custGeom>
          <a:avLst/>
          <a:gdLst/>
          <a:ahLst/>
          <a:cxnLst/>
          <a:rect l="0" t="0" r="0" b="0"/>
          <a:pathLst>
            <a:path>
              <a:moveTo>
                <a:pt x="2312505" y="0"/>
              </a:moveTo>
              <a:lnTo>
                <a:pt x="2312505" y="94811"/>
              </a:lnTo>
              <a:lnTo>
                <a:pt x="0" y="94811"/>
              </a:lnTo>
              <a:lnTo>
                <a:pt x="0" y="1896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093CF-3AAA-44FE-B789-03641C56C7A2}">
      <dsp:nvSpPr>
        <dsp:cNvPr id="0" name=""/>
        <dsp:cNvSpPr/>
      </dsp:nvSpPr>
      <dsp:spPr>
        <a:xfrm>
          <a:off x="516792" y="2286103"/>
          <a:ext cx="3879717" cy="196540"/>
        </a:xfrm>
        <a:custGeom>
          <a:avLst/>
          <a:gdLst/>
          <a:ahLst/>
          <a:cxnLst/>
          <a:rect l="0" t="0" r="0" b="0"/>
          <a:pathLst>
            <a:path>
              <a:moveTo>
                <a:pt x="3879717" y="0"/>
              </a:moveTo>
              <a:lnTo>
                <a:pt x="3879717" y="101728"/>
              </a:lnTo>
              <a:lnTo>
                <a:pt x="0" y="101728"/>
              </a:lnTo>
              <a:lnTo>
                <a:pt x="0" y="1965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BFE06-4632-4AE8-AED9-4A907169FAD6}">
      <dsp:nvSpPr>
        <dsp:cNvPr id="0" name=""/>
        <dsp:cNvSpPr/>
      </dsp:nvSpPr>
      <dsp:spPr>
        <a:xfrm>
          <a:off x="498764" y="983506"/>
          <a:ext cx="7795490" cy="1302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 вредным веществам относятся: </a:t>
          </a:r>
          <a:endParaRPr lang="ru-RU" sz="2800" i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8764" y="983506"/>
        <a:ext cx="7795490" cy="1302596"/>
      </dsp:txXfrm>
    </dsp:sp>
    <dsp:sp modelId="{CC9B79AD-8E04-4DC9-9882-2912E56E8509}">
      <dsp:nvSpPr>
        <dsp:cNvPr id="0" name=""/>
        <dsp:cNvSpPr/>
      </dsp:nvSpPr>
      <dsp:spPr>
        <a:xfrm>
          <a:off x="0" y="2482644"/>
          <a:ext cx="1033584" cy="2723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1) </a:t>
          </a: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все  виды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пласт-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масс</a:t>
          </a: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 </a:t>
          </a:r>
          <a:endParaRPr lang="ru-RU" sz="2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82644"/>
        <a:ext cx="1033584" cy="2723180"/>
      </dsp:txXfrm>
    </dsp:sp>
    <dsp:sp modelId="{C9C68523-ED75-4350-80CD-6D5DC22BD2DD}">
      <dsp:nvSpPr>
        <dsp:cNvPr id="0" name=""/>
        <dsp:cNvSpPr/>
      </dsp:nvSpPr>
      <dsp:spPr>
        <a:xfrm>
          <a:off x="1226128" y="2475727"/>
          <a:ext cx="1715750" cy="2754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2)мусор, в т.ч. Обшивочные и упаковочные материалы, за исключением пищевых </a:t>
          </a: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отхо</a:t>
          </a:r>
          <a:endParaRPr lang="ru-RU" sz="2000" b="1" i="1" kern="120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дов</a:t>
          </a: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;</a:t>
          </a: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128" y="2475727"/>
        <a:ext cx="1715750" cy="2754278"/>
      </dsp:txXfrm>
    </dsp:sp>
    <dsp:sp modelId="{E37C6419-76C7-46F6-9C8B-1692D0D6E1F9}">
      <dsp:nvSpPr>
        <dsp:cNvPr id="0" name=""/>
        <dsp:cNvSpPr/>
      </dsp:nvSpPr>
      <dsp:spPr>
        <a:xfrm>
          <a:off x="3140334" y="2484558"/>
          <a:ext cx="2244231" cy="2754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3) боеприпасы, взрывчатые вещества, биологическое и химическое оружие  и компоненты   для его  приготовления;</a:t>
          </a:r>
          <a:endParaRPr lang="ru-RU" sz="2000" b="1" i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0334" y="2484558"/>
        <a:ext cx="2244231" cy="2754278"/>
      </dsp:txXfrm>
    </dsp:sp>
    <dsp:sp modelId="{9A828161-C882-47FE-9F2D-FCF143D22364}">
      <dsp:nvSpPr>
        <dsp:cNvPr id="0" name=""/>
        <dsp:cNvSpPr/>
      </dsp:nvSpPr>
      <dsp:spPr>
        <a:xfrm>
          <a:off x="5565358" y="2475727"/>
          <a:ext cx="1558922" cy="2754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4) вещества, химический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состав </a:t>
          </a: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кото-рых</a:t>
          </a: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неиз</a:t>
          </a: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n-US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вестен</a:t>
          </a: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 </a:t>
          </a:r>
          <a:endParaRPr lang="ru-RU" sz="2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5358" y="2475727"/>
        <a:ext cx="1558922" cy="2754278"/>
      </dsp:txXfrm>
    </dsp:sp>
    <dsp:sp modelId="{41695884-090D-4DB6-A335-C1FB979EA804}">
      <dsp:nvSpPr>
        <dsp:cNvPr id="0" name=""/>
        <dsp:cNvSpPr/>
      </dsp:nvSpPr>
      <dsp:spPr>
        <a:xfrm>
          <a:off x="7227427" y="2494256"/>
          <a:ext cx="1476192" cy="2754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5) </a:t>
          </a:r>
          <a:r>
            <a:rPr lang="ru-RU" sz="2000" b="1" i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химичес-кие</a:t>
          </a: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вещества.</a:t>
          </a:r>
          <a:endParaRPr lang="ru-RU" sz="2000" b="1" i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27427" y="2494256"/>
        <a:ext cx="1476192" cy="2754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BB4E6-CF70-43B1-AC30-99E4AC117D40}">
      <dsp:nvSpPr>
        <dsp:cNvPr id="0" name=""/>
        <dsp:cNvSpPr/>
      </dsp:nvSpPr>
      <dsp:spPr>
        <a:xfrm>
          <a:off x="0" y="455581"/>
          <a:ext cx="79872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1FC1B-52A1-4615-9FE1-C928A7623B72}">
      <dsp:nvSpPr>
        <dsp:cNvPr id="0" name=""/>
        <dsp:cNvSpPr/>
      </dsp:nvSpPr>
      <dsp:spPr>
        <a:xfrm>
          <a:off x="413798" y="127741"/>
          <a:ext cx="5591059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29" tIns="0" rIns="2113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1-й – вещества чрезвычайно опасные;</a:t>
          </a:r>
          <a:endParaRPr lang="ru-RU" sz="3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798" y="127741"/>
        <a:ext cx="5591059" cy="885600"/>
      </dsp:txXfrm>
    </dsp:sp>
    <dsp:sp modelId="{3C3F8AF1-F8E6-41FB-BD7A-B7017735B1B4}">
      <dsp:nvSpPr>
        <dsp:cNvPr id="0" name=""/>
        <dsp:cNvSpPr/>
      </dsp:nvSpPr>
      <dsp:spPr>
        <a:xfrm>
          <a:off x="0" y="1816381"/>
          <a:ext cx="79872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C0359-C2A4-4870-995F-13A59D77B533}">
      <dsp:nvSpPr>
        <dsp:cNvPr id="0" name=""/>
        <dsp:cNvSpPr/>
      </dsp:nvSpPr>
      <dsp:spPr>
        <a:xfrm>
          <a:off x="399361" y="1373581"/>
          <a:ext cx="5591059" cy="8856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29" tIns="0" rIns="2113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2-й – вещества высокоопасные; </a:t>
          </a:r>
          <a:endParaRPr lang="ru-RU" sz="3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361" y="1373581"/>
        <a:ext cx="5591059" cy="885600"/>
      </dsp:txXfrm>
    </dsp:sp>
    <dsp:sp modelId="{D34DE106-B90E-42B0-9C06-074481DF27C7}">
      <dsp:nvSpPr>
        <dsp:cNvPr id="0" name=""/>
        <dsp:cNvSpPr/>
      </dsp:nvSpPr>
      <dsp:spPr>
        <a:xfrm>
          <a:off x="0" y="3177182"/>
          <a:ext cx="79872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0CEF0-73FF-4B69-A6E3-7A291B61F422}">
      <dsp:nvSpPr>
        <dsp:cNvPr id="0" name=""/>
        <dsp:cNvSpPr/>
      </dsp:nvSpPr>
      <dsp:spPr>
        <a:xfrm>
          <a:off x="399361" y="2734381"/>
          <a:ext cx="5591059" cy="885600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29" tIns="0" rIns="2113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3-й – вещества умеренно опасные;</a:t>
          </a:r>
          <a:endParaRPr lang="ru-RU" sz="3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361" y="2734381"/>
        <a:ext cx="5591059" cy="885600"/>
      </dsp:txXfrm>
    </dsp:sp>
    <dsp:sp modelId="{E481BECA-E29B-43D9-8072-DD2C78423A3D}">
      <dsp:nvSpPr>
        <dsp:cNvPr id="0" name=""/>
        <dsp:cNvSpPr/>
      </dsp:nvSpPr>
      <dsp:spPr>
        <a:xfrm>
          <a:off x="0" y="4537982"/>
          <a:ext cx="79872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CFDCE-A451-4A02-A0C8-623505BC0C6D}">
      <dsp:nvSpPr>
        <dsp:cNvPr id="0" name=""/>
        <dsp:cNvSpPr/>
      </dsp:nvSpPr>
      <dsp:spPr>
        <a:xfrm>
          <a:off x="399361" y="4095182"/>
          <a:ext cx="5591059" cy="88560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29" tIns="0" rIns="2113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4-й – вещества малоопасные.</a:t>
          </a:r>
          <a:endParaRPr lang="ru-RU" sz="3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361" y="4095182"/>
        <a:ext cx="5591059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7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92648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641129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383333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99246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39212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132069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404245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383005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269510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662227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447997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091821" y="928048"/>
            <a:ext cx="6946710" cy="2784144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вещества в мусоре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7" name="Рисунок 6" descr="Мусо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056" y="3748860"/>
            <a:ext cx="4627742" cy="275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894828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5557" y="440676"/>
            <a:ext cx="3580984" cy="54203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Мусор содержит вредные вещества для здоровья человека и окружающей среды. Наиболее опасным для человека является стекло, особенно битое. Оно ничем не растворяется и может пролежать в земле 10000 лет.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 descr="http://s61.radikal.ru/i172/1211/82/45f87a334e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91" y="980502"/>
            <a:ext cx="4583017" cy="38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9827"/>
            <a:ext cx="7886700" cy="563713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Деревянные, картонные и бумажные предметы разлагаются быстро, но их лучше закапывать, чтобы они не портили внешний вид природы.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http://sanitar-goroda.ru/New%20Foto/%D0%A4%D0%BE%D1%82%D0%BE/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696" y="2071171"/>
            <a:ext cx="3686309" cy="259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94.img.avito.st/640x480/914014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8" y="3183875"/>
            <a:ext cx="3756753" cy="271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6012872"/>
            <a:ext cx="625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Деревянные изделия –несколько десятков лет </a:t>
            </a:r>
            <a:endParaRPr lang="ru-RU" sz="24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61012"/>
            <a:ext cx="7886700" cy="55159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отходы (шкурки, очистки, огрызки) даже полезны для природной среды, так как передают почве питательные вещества. Но их тоже не надо разбрасывать, а лучше закапывать.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http://img0.liveinternet.ru/images/attach/c/7/98/159/98159762_em_compostin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491" y="2533879"/>
            <a:ext cx="3689599" cy="26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edem.ru/photo/articles/2011/03/20110323-izmelchitel_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618" y="3890587"/>
            <a:ext cx="2416790" cy="27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log.sndimg.com/food/SarahDeHeer/alex-eats/food-waste-4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7" y="3128790"/>
            <a:ext cx="3037832" cy="24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Батарейки и</a:t>
            </a:r>
            <a:r>
              <a:rPr lang="ru-RU" sz="4800" b="1" i="1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800" b="1" i="1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</a:br>
            <a:r>
              <a:rPr lang="ru-RU" sz="4800" b="1" i="1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аккумуляторы</a:t>
            </a:r>
            <a:endParaRPr lang="ru-RU" sz="4800" b="1" i="1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4" descr="2745425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05276" y="0"/>
            <a:ext cx="39243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7236" y="1676400"/>
            <a:ext cx="7906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люди выбрасывают батарейки в мусорное ведро, то они попадают на городские свалки, откуда все эти </a:t>
            </a:r>
            <a:r>
              <a:rPr lang="ru-RU" sz="28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супервредные</a:t>
            </a:r>
            <a:r>
              <a:rPr lang="ru-RU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вещества попадают в грунтовые воды. Одна батарейка загрязняет вредными компонентами 400 л воды и 20 м2 почвы. В лесной зоне это территория обитания 2-х деревьев, 2-х кротов, одного ежика и нескольких тысяч дождевых червей. Одна батарейка «обогащает» почву тяжелыми металлами на площади около 20 квадратных метров и на глубине 5 метров.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использованных батареек и аккумуляторов содержится:</a:t>
            </a:r>
          </a:p>
          <a:p>
            <a:pPr lvl="0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(накапливается в организме, поражая почки, нервную систему, костные ткани)</a:t>
            </a:r>
          </a:p>
          <a:p>
            <a:pPr lvl="0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кадмий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(вредит легким и почкам)</a:t>
            </a:r>
          </a:p>
          <a:p>
            <a:pPr lvl="0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(поражает мозг и нервную систему)</a:t>
            </a:r>
          </a:p>
          <a:p>
            <a:pPr lvl="0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никель и цинк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(могут вызывать дерматит)</a:t>
            </a:r>
          </a:p>
          <a:p>
            <a:pPr lvl="0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щелочи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кислоты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(прожигают слизистые оболочки и кожу) и другие</a:t>
            </a: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 descr="3847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72" y="461818"/>
            <a:ext cx="3297381" cy="214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 descr="C:\Users\ser. Lonly-Lokly\Pictures\2013-09-08\6966082044_811dfb859c_b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68582"/>
            <a:ext cx="7886700" cy="354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5855" y="4959926"/>
            <a:ext cx="6631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 </a:t>
            </a:r>
            <a:r>
              <a:rPr lang="ru-RU" sz="54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</a:t>
            </a:r>
            <a: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Спецотходы</a:t>
            </a: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>
              <a:spcBef>
                <a:spcPts val="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неиспользованные медикаменты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>
              <a:spcBef>
                <a:spcPts val="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химических средств защиты растений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ядохимикатов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0">
              <a:spcBef>
                <a:spcPts val="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красок, лаков и клеев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косметики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(тени для век, лак для ногтей, жидкость для снятия лака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0">
              <a:spcBef>
                <a:spcPts val="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средств бытовой химии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для чистки, дезодоранты, пятновыводители, аэрозоли, средства по уходу за мебелью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0">
              <a:spcBef>
                <a:spcPts val="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ртутные термометры</a:t>
            </a: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3" descr="E:\космети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19" y="1894969"/>
            <a:ext cx="3148734" cy="169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кра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236" y="3487737"/>
            <a:ext cx="2826328" cy="18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Автомобильные шины  –</a:t>
            </a:r>
            <a:b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покрытие для спортивных площадок</a:t>
            </a:r>
            <a:endParaRPr lang="ru-RU" sz="2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Picture 10" descr="E: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7164" y="1884218"/>
            <a:ext cx="2907434" cy="2572111"/>
          </a:xfrm>
          <a:noFill/>
        </p:spPr>
      </p:pic>
      <p:pic>
        <p:nvPicPr>
          <p:cNvPr id="10" name="Picture 4" descr="E: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074" y="1911927"/>
            <a:ext cx="3389744" cy="262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://www.solidwaste.ru/i/photo/51/b_1206989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355" y="4230400"/>
            <a:ext cx="33575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72877"/>
            <a:ext cx="7886700" cy="56040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Мусор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отходы, образуемые в результате проведения каких либо работ или пищевые отходы.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Основной мусор образуется от сбора отходов от населения. Мусор также образуется в результате производства, уборки торговых площадей, рынков. Такой мусор называется бытовым мусором или сокращенно ТБО.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Другой вид мусора – строительный мусор. Такой мусор образуется в результате строительных работ, как при строительстве новых строений, так и при реконструкции и при сломе ветхий сооружений. </a:t>
            </a:r>
          </a:p>
          <a:p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93214"/>
            <a:ext cx="7886700" cy="538374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Согласно ГОСТу вредное вещество – вещество, которое при контакте с организмом человека в случае нарушения требований безопасности может вызывать производственные травмы, профессиональные заболевания или отклонения в состоянии здоровья, обнаруживаемые современными методами как в процессе работы, так и в отдаленные сроки жизни настоящего и последующих поколений.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http://molodozhenu.ru/up/image/news/%D0%BC%D0%B8%D1%80/%D1%81%D0%B2%D0%B0%D0%BB%D0%BA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410" y="3635567"/>
            <a:ext cx="4021158" cy="254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Обычный мусор, накопившись в определенных местах, разлагается и выделяет спирты (C</a:t>
            </a:r>
            <a:r>
              <a:rPr lang="ru-RU" b="1" i="1" baseline="-25000" dirty="0" smtClean="0">
                <a:solidFill>
                  <a:srgbClr val="000099"/>
                </a:solidFill>
              </a:rPr>
              <a:t>4</a:t>
            </a:r>
            <a:r>
              <a:rPr lang="ru-RU" b="1" i="1" dirty="0" smtClean="0">
                <a:solidFill>
                  <a:srgbClr val="000099"/>
                </a:solidFill>
              </a:rPr>
              <a:t>H</a:t>
            </a:r>
            <a:r>
              <a:rPr lang="ru-RU" b="1" i="1" baseline="-25000" dirty="0" smtClean="0">
                <a:solidFill>
                  <a:srgbClr val="000099"/>
                </a:solidFill>
              </a:rPr>
              <a:t>9</a:t>
            </a:r>
            <a:r>
              <a:rPr lang="ru-RU" b="1" i="1" dirty="0" smtClean="0">
                <a:solidFill>
                  <a:srgbClr val="000099"/>
                </a:solidFill>
              </a:rPr>
              <a:t>OH) и альдегиды (C</a:t>
            </a:r>
            <a:r>
              <a:rPr lang="ru-RU" b="1" i="1" baseline="-25000" dirty="0" smtClean="0">
                <a:solidFill>
                  <a:srgbClr val="000099"/>
                </a:solidFill>
              </a:rPr>
              <a:t>3</a:t>
            </a:r>
            <a:r>
              <a:rPr lang="ru-RU" b="1" i="1" dirty="0" smtClean="0">
                <a:solidFill>
                  <a:srgbClr val="000099"/>
                </a:solidFill>
              </a:rPr>
              <a:t>H</a:t>
            </a:r>
            <a:r>
              <a:rPr lang="ru-RU" b="1" i="1" baseline="-25000" dirty="0" smtClean="0">
                <a:solidFill>
                  <a:srgbClr val="000099"/>
                </a:solidFill>
              </a:rPr>
              <a:t>6</a:t>
            </a:r>
            <a:r>
              <a:rPr lang="ru-RU" b="1" i="1" dirty="0" smtClean="0">
                <a:solidFill>
                  <a:srgbClr val="000099"/>
                </a:solidFill>
              </a:rPr>
              <a:t>O), в результате чего эти летучие вещества попадают через подвалы в жилые дома, при этом там они концентрируются в 300-800 раз выше нормы.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В воздухе над свалкой образуются токсины, которые просачиваются через почву. Сегодня основной экологической проблемой развитого государства является освобождение от мусора. В 2013 году ежегодные накопления мусора составили </a:t>
            </a:r>
            <a:r>
              <a:rPr lang="ru-RU" sz="5400" b="1" i="1" dirty="0" smtClean="0">
                <a:solidFill>
                  <a:srgbClr val="000099"/>
                </a:solidFill>
              </a:rPr>
              <a:t>193</a:t>
            </a:r>
            <a:r>
              <a:rPr lang="ru-RU" b="1" i="1" dirty="0" smtClean="0">
                <a:solidFill>
                  <a:srgbClr val="000099"/>
                </a:solidFill>
              </a:rPr>
              <a:t> миллиона тонн.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0145" y="429658"/>
          <a:ext cx="8793019" cy="621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7164" y="554183"/>
          <a:ext cx="8275781" cy="519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28810"/>
            <a:ext cx="7886700" cy="564815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определения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 опасности вредных веществ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установлены стандартом ГОСТ 12.1.007-76 "Вредные вещества. Классификация и общие требования безопасности".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http://www.mestnye.ru/files/imagecache/lightbox/i10ns/6852/30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313" y="2840285"/>
            <a:ext cx="4825388" cy="361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52540"/>
            <a:ext cx="7886700" cy="5824423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степени воздействия на организм вредные вещества подразделяются на четыре класса опасности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83047" y="1344058"/>
          <a:ext cx="7987228" cy="530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7391" y="277092"/>
            <a:ext cx="4629150" cy="64654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Опасными являются некоторые виды пластмасс. Пластмассовые бутылки вообще не разлагаются. Металлические банки могут разлагаться от 80 до 100 лет. От 10 до 20 лет будут разлагаться брошенные в лесу полиэтиленовые пакеты и резиновые вещи.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Фильтра от сигареты - 100 лет</a:t>
            </a:r>
            <a:endParaRPr lang="ru-RU" sz="26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Изделия из тканей– 2-3 года</a:t>
            </a:r>
          </a:p>
          <a:p>
            <a:pPr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Фольга- несколько десятков лет</a:t>
            </a:r>
          </a:p>
          <a:p>
            <a:pPr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Металлолом-10-20лет (на земле);в пресной воде 1мм в глубину-3-5 лет; соленой-1-2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http://www.nanonewsnet.ru/files/users/u41376/8390490578_d66e3f7edb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0763" cy="187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.ucrazy.ru/files/i/2013.5.17/musor-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9514"/>
            <a:ext cx="2272145" cy="174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E:\сигар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534" y="798078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os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999" y="3029525"/>
            <a:ext cx="2022765" cy="18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21398376">
            <a:off x="2954826" y="3722255"/>
            <a:ext cx="3234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Picture 2" descr="C:\Users\user\Favorites\Downloads\alum_fo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073" y="3980873"/>
            <a:ext cx="2262909" cy="174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Favorites\Downloads\mell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0327" y="5241636"/>
            <a:ext cx="1828799" cy="13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303</Words>
  <Application>Microsoft Office PowerPoint</Application>
  <PresentationFormat>Экран (4:3)</PresentationFormat>
  <Paragraphs>70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Батарейки и аккумуляторы</vt:lpstr>
      <vt:lpstr>Слайд 14</vt:lpstr>
      <vt:lpstr>Слайд 15</vt:lpstr>
      <vt:lpstr>Спецотходы</vt:lpstr>
      <vt:lpstr>Автомобильные шины  – покрытие для спортивных площадок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53</cp:revision>
  <dcterms:created xsi:type="dcterms:W3CDTF">2013-01-23T05:00:32Z</dcterms:created>
  <dcterms:modified xsi:type="dcterms:W3CDTF">2015-04-22T07:26:36Z</dcterms:modified>
</cp:coreProperties>
</file>