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61" r:id="rId5"/>
    <p:sldId id="260" r:id="rId6"/>
    <p:sldId id="258" r:id="rId7"/>
    <p:sldId id="269" r:id="rId8"/>
    <p:sldId id="270" r:id="rId9"/>
    <p:sldId id="276" r:id="rId10"/>
    <p:sldId id="265" r:id="rId11"/>
    <p:sldId id="263" r:id="rId12"/>
    <p:sldId id="264" r:id="rId13"/>
    <p:sldId id="266" r:id="rId14"/>
    <p:sldId id="262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7723B1-0F4F-4ADF-8448-44D01E99D03A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8770F1C-4F7A-4D4F-ACD4-5892E06A43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Проблема Сортировки мусора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17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«Город мусорщиков» в Каире</a:t>
            </a:r>
            <a:endParaRPr lang="ru-RU" sz="2800" b="1" dirty="0"/>
          </a:p>
        </p:txBody>
      </p:sp>
      <p:pic>
        <p:nvPicPr>
          <p:cNvPr id="9218" name="Picture 2" descr="F:\сортировка\37711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091" y="1752600"/>
            <a:ext cx="65138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5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/>
              <a:t>Россия. Москва.</a:t>
            </a:r>
            <a:endParaRPr lang="ru-RU" sz="36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3956248" cy="83588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Экоцентр</a:t>
            </a:r>
            <a:r>
              <a:rPr lang="ru-RU" sz="2400" dirty="0" smtClean="0">
                <a:solidFill>
                  <a:srgbClr val="002060"/>
                </a:solidFill>
              </a:rPr>
              <a:t> на </a:t>
            </a:r>
            <a:r>
              <a:rPr lang="ru-RU" sz="2400" dirty="0">
                <a:solidFill>
                  <a:srgbClr val="002060"/>
                </a:solidFill>
              </a:rPr>
              <a:t>В</a:t>
            </a:r>
            <a:r>
              <a:rPr lang="ru-RU" sz="2400" dirty="0" smtClean="0">
                <a:solidFill>
                  <a:srgbClr val="002060"/>
                </a:solidFill>
              </a:rPr>
              <a:t>оробьевых горах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F:\сортировка\2836_DSC_0335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3" y="2438400"/>
            <a:ext cx="2847760" cy="42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Парк им. Горького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1" name="Picture 3" descr="F:\сортировка\IMG_68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1442" y="3086100"/>
            <a:ext cx="4186758" cy="27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5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r>
              <a:rPr lang="ru-RU" sz="2800" b="1" dirty="0" smtClean="0"/>
              <a:t>Подмосковье     </a:t>
            </a:r>
            <a:r>
              <a:rPr lang="ru-RU" sz="2800" b="1" dirty="0" err="1" smtClean="0"/>
              <a:t>г</a:t>
            </a:r>
            <a:r>
              <a:rPr lang="ru-RU" sz="2800" b="1" dirty="0" err="1" smtClean="0"/>
              <a:t>.Подольск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8194" name="Picture 2" descr="F:\сортировка\razd sb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690" y="1752600"/>
            <a:ext cx="7274619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1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Сортировка мусора в городах России</a:t>
            </a:r>
            <a:endParaRPr lang="ru-RU" sz="36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Новокузнецк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F:\сортировка\2f8cfadec0262514bc61be2795f31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" y="2941444"/>
            <a:ext cx="4040188" cy="26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Челябинск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43" name="Picture 3" descr="F:\сортировка\121011-12-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35865"/>
            <a:ext cx="4041775" cy="26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9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Утилизация опасных отходов</a:t>
            </a:r>
            <a:endParaRPr lang="ru-RU" sz="3200" b="1" dirty="0"/>
          </a:p>
        </p:txBody>
      </p:sp>
      <p:pic>
        <p:nvPicPr>
          <p:cNvPr id="6146" name="Picture 2" descr="F:\сортировка\post-6-13763170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236" y="1752600"/>
            <a:ext cx="601952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1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Разделение мусора в домашних условиях</a:t>
            </a:r>
            <a:endParaRPr lang="ru-RU" sz="3200" b="1" dirty="0"/>
          </a:p>
        </p:txBody>
      </p:sp>
      <p:pic>
        <p:nvPicPr>
          <p:cNvPr id="15362" name="Picture 2" descr="F:\сортировка\401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628800"/>
            <a:ext cx="4095634" cy="28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сортировка\49840012f2645450a2dde91ff0cd8a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6804" y="2492896"/>
            <a:ext cx="4757196" cy="32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3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2708920"/>
            <a:ext cx="2664296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F:\сортировка\vedro dly muso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16632"/>
            <a:ext cx="357875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сортировка\musor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433783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сортировка\ekolog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2162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5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10801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Система </a:t>
            </a:r>
            <a:r>
              <a:rPr lang="ru-RU" sz="3200" b="1" dirty="0"/>
              <a:t>раздельного сбора мусора на примере Германии.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 descr="F:\сортировка\bil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530" y="1752600"/>
            <a:ext cx="5980940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8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108012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75F55"/>
                </a:solidFill>
              </a:rPr>
              <a:t>Система раздельного сбора мусора на примере Германии.</a:t>
            </a:r>
            <a:br>
              <a:rPr lang="ru-RU" sz="3200" b="1" dirty="0">
                <a:solidFill>
                  <a:srgbClr val="775F55"/>
                </a:solidFill>
              </a:rPr>
            </a:br>
            <a:endParaRPr lang="ru-RU" b="1" dirty="0"/>
          </a:p>
        </p:txBody>
      </p:sp>
      <p:pic>
        <p:nvPicPr>
          <p:cNvPr id="1026" name="Picture 2" descr="F:\сортировка\0_b3bc_34e11871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291" y="1752600"/>
            <a:ext cx="58314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3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Сортировочные центры в Германии</a:t>
            </a:r>
            <a:endParaRPr lang="ru-RU" sz="3200" b="1" dirty="0"/>
          </a:p>
        </p:txBody>
      </p:sp>
      <p:pic>
        <p:nvPicPr>
          <p:cNvPr id="5122" name="Picture 2" descr="F:\сортировка\german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169" y="1752600"/>
            <a:ext cx="6555661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5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Сортировка мусора в Японии</a:t>
            </a:r>
            <a:endParaRPr lang="ru-RU" sz="3200" b="1" dirty="0"/>
          </a:p>
        </p:txBody>
      </p:sp>
      <p:pic>
        <p:nvPicPr>
          <p:cNvPr id="4098" name="Picture 2" descr="F:\сортировка\sortirovka-musora-v-japoni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628800"/>
            <a:ext cx="6336704" cy="47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3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Сортировка мусора в Финляндии</a:t>
            </a:r>
            <a:endParaRPr lang="ru-RU" sz="3600" b="1" dirty="0"/>
          </a:p>
        </p:txBody>
      </p:sp>
      <p:pic>
        <p:nvPicPr>
          <p:cNvPr id="2050" name="Picture 2" descr="F:\сортировка\9206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858" y="1752600"/>
            <a:ext cx="6580284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23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Контейнеры для мусора.  ОАЭ</a:t>
            </a:r>
            <a:endParaRPr lang="ru-RU" sz="3200" b="1" dirty="0"/>
          </a:p>
        </p:txBody>
      </p:sp>
      <p:pic>
        <p:nvPicPr>
          <p:cNvPr id="13314" name="Picture 2" descr="F:\сортировка\39769_678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700808"/>
            <a:ext cx="6810246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9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6128" y="1340768"/>
            <a:ext cx="4040188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Латвия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Мила\Desktop\прибалтика\P10307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060848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Швеция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4339" name="Picture 3" descr="F:\сортировка\kosz-do-segregacji-odpado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708920"/>
            <a:ext cx="413140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1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3400" cy="12961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Город </a:t>
            </a:r>
            <a:r>
              <a:rPr lang="ru-RU" sz="2400" b="1" dirty="0" err="1" smtClean="0">
                <a:solidFill>
                  <a:schemeClr val="tx1"/>
                </a:solidFill>
              </a:rPr>
              <a:t>Куритиба</a:t>
            </a:r>
            <a:r>
              <a:rPr lang="ru-RU" sz="2400" b="1" dirty="0" smtClean="0">
                <a:solidFill>
                  <a:schemeClr val="tx1"/>
                </a:solidFill>
              </a:rPr>
              <a:t> (Бразилия).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Признан одним из самых экологически чистых городов мира.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8452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30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122</TotalTime>
  <Words>80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Проблема Сортировки мусора </vt:lpstr>
      <vt:lpstr>Система раздельного сбора мусора на примере Германии. </vt:lpstr>
      <vt:lpstr>Система раздельного сбора мусора на примере Германии. </vt:lpstr>
      <vt:lpstr>Сортировочные центры в Германии</vt:lpstr>
      <vt:lpstr>Сортировка мусора в Японии</vt:lpstr>
      <vt:lpstr>Сортировка мусора в Финляндии</vt:lpstr>
      <vt:lpstr>Контейнеры для мусора.  ОАЭ</vt:lpstr>
      <vt:lpstr>Презентация PowerPoint</vt:lpstr>
      <vt:lpstr>Город Куритиба (Бразилия).  Признан одним из самых экологически чистых городов мира.</vt:lpstr>
      <vt:lpstr>«Город мусорщиков» в Каире</vt:lpstr>
      <vt:lpstr> Россия. Москва.</vt:lpstr>
      <vt:lpstr> Подмосковье     г.Подольск </vt:lpstr>
      <vt:lpstr>Сортировка мусора в городах России</vt:lpstr>
      <vt:lpstr>Утилизация опасных отходов</vt:lpstr>
      <vt:lpstr>Разделение мусора в домашних условиях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</dc:creator>
  <cp:lastModifiedBy>Мила</cp:lastModifiedBy>
  <cp:revision>12</cp:revision>
  <dcterms:created xsi:type="dcterms:W3CDTF">2015-04-17T20:34:33Z</dcterms:created>
  <dcterms:modified xsi:type="dcterms:W3CDTF">2015-04-19T18:27:58Z</dcterms:modified>
</cp:coreProperties>
</file>