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305" r:id="rId4"/>
    <p:sldId id="268" r:id="rId5"/>
    <p:sldId id="273" r:id="rId6"/>
    <p:sldId id="266" r:id="rId7"/>
    <p:sldId id="269" r:id="rId8"/>
    <p:sldId id="265" r:id="rId9"/>
    <p:sldId id="274" r:id="rId10"/>
    <p:sldId id="264" r:id="rId11"/>
    <p:sldId id="272" r:id="rId12"/>
    <p:sldId id="270" r:id="rId13"/>
    <p:sldId id="271" r:id="rId14"/>
    <p:sldId id="308" r:id="rId15"/>
    <p:sldId id="278" r:id="rId16"/>
    <p:sldId id="287" r:id="rId17"/>
    <p:sldId id="290" r:id="rId18"/>
    <p:sldId id="291" r:id="rId19"/>
    <p:sldId id="289" r:id="rId20"/>
    <p:sldId id="286" r:id="rId21"/>
    <p:sldId id="288" r:id="rId22"/>
    <p:sldId id="309" r:id="rId23"/>
    <p:sldId id="306" r:id="rId24"/>
    <p:sldId id="307" r:id="rId25"/>
    <p:sldId id="261" r:id="rId26"/>
    <p:sldId id="275" r:id="rId27"/>
    <p:sldId id="310" r:id="rId28"/>
    <p:sldId id="280" r:id="rId29"/>
    <p:sldId id="276" r:id="rId30"/>
    <p:sldId id="311" r:id="rId31"/>
    <p:sldId id="303" r:id="rId32"/>
    <p:sldId id="260" r:id="rId33"/>
    <p:sldId id="293" r:id="rId34"/>
    <p:sldId id="294" r:id="rId35"/>
    <p:sldId id="281" r:id="rId36"/>
    <p:sldId id="292" r:id="rId37"/>
    <p:sldId id="282" r:id="rId38"/>
    <p:sldId id="302" r:id="rId39"/>
    <p:sldId id="301" r:id="rId40"/>
    <p:sldId id="300" r:id="rId41"/>
    <p:sldId id="297" r:id="rId42"/>
    <p:sldId id="296" r:id="rId43"/>
    <p:sldId id="283" r:id="rId44"/>
    <p:sldId id="284" r:id="rId45"/>
    <p:sldId id="298" r:id="rId46"/>
    <p:sldId id="299" r:id="rId47"/>
    <p:sldId id="304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88710" autoAdjust="0"/>
  </p:normalViewPr>
  <p:slideViewPr>
    <p:cSldViewPr>
      <p:cViewPr>
        <p:scale>
          <a:sx n="33" d="100"/>
          <a:sy n="33" d="100"/>
        </p:scale>
        <p:origin x="-4014" y="-19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7419-8579-4E91-8F1A-BDF195FEDC66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399A-E2E2-44DF-9E1A-7DA3001FF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D0D3-F350-4F73-BDF4-53AFD80CAA30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91AE-0A94-40BB-8D9F-696A3ADE6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BBF-BFFD-4D02-8EE3-CD21D326043E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678B-0ECF-4C9B-BE43-B4286925F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1D70-DE65-4982-AB59-E868E0741464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CAED-7F32-41FA-8E5D-C971F9C3D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F1AD-20F3-4A33-AAF3-6466066FBD1F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EEDB-9007-43D5-BC69-AF252A0A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B3231-922C-426F-A55B-DAEECE3D95DD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3D4F-84D9-4764-A967-18B0A2F2D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33AE-F219-49F8-B233-F2AEEF3172DC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E758-F778-434A-9096-8C59795F3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41D1-F318-4F9D-A3B8-E68245CCC2BE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5CE6-3948-4F48-894A-21E9F423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040F-AEA6-459B-B69E-E7EA863DB93C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5B92-96C8-4B68-973A-7548080BB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719E-67A5-442D-BA1C-62AB909F4C7C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CAE1-BCC8-4AF3-84F0-D6DE33C5A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09E9-8FED-478C-B15F-6A5DBF478576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826B-4DA5-4969-98FF-B5D4343A8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A8174-8095-4A70-AAB2-6BFC4DE3409D}" type="datetimeFigureOut">
              <a:rPr lang="ru-RU"/>
              <a:pPr>
                <a:defRPr/>
              </a:pPr>
              <a:t>10.05.2016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A78F15-1EF2-4FC3-971C-2C77616EC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ransition spd="med" advClick="0" advTm="6000">
    <p:wedg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Users\1\Desktop\&#1092;&#1077;&#1089;&#1090;&#1080;&#1074;&#1072;&#1083;&#1100;%20&#1087;&#1077;&#1076;.&#1080;&#1076;&#1077;&#1081;%202015-2016%20&#1078;&#1080;&#1074;&#1086;&#1090;&#1085;&#1099;&#1077;\&#1087;&#1077;&#1089;&#1085;&#1080;%20&#1078;\Detskie_pesni_na_angliyskom_-_Chicken_Dance_Dance_Little_Bird_Version_1__muzofon.com.mp3" TargetMode="External"/><Relationship Id="rId1" Type="http://schemas.openxmlformats.org/officeDocument/2006/relationships/audio" Target="file:///d:\Users\1\Desktop\&#1092;&#1077;&#1089;&#1090;&#1080;&#1074;&#1072;&#1083;&#1100;%20&#1087;&#1077;&#1076;.&#1080;&#1076;&#1077;&#1081;%202015-2016%20&#1078;&#1080;&#1074;&#1086;&#1090;&#1085;&#1099;&#1077;\&#1087;&#1077;&#1089;&#1085;&#1080;%20&#1078;\Detskie_pesni_na_angliyskom_-_Chicken_Dance_Dance_Little_Bird_Version_1__muzofon.com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1\Desktop\&#1092;&#1077;&#1089;&#1090;&#1080;&#1074;&#1072;&#1083;&#1100;%20&#1087;&#1077;&#1076;.&#1080;&#1076;&#1077;&#1081;%202015-2016%20&#1078;&#1080;&#1074;&#1086;&#1090;&#1085;&#1099;&#1077;\&#1087;&#1077;&#1089;&#1085;&#1080;%20&#1078;\Detskie_pesni_na_angliyskom_-_Chicken_Dance_Dance_Little_Bird_Version_1__muzofon.com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          FUNNY ANIMALS</a:t>
            </a:r>
            <a:endParaRPr lang="ru-RU" smtClean="0"/>
          </a:p>
        </p:txBody>
      </p:sp>
      <p:pic>
        <p:nvPicPr>
          <p:cNvPr id="3" name="Detskie_pesni_na_angliyskom_-_Chicken_Dance_Dance_Little_Bird_Version_1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Detskie_pesni_na_angliyskom_-_Chicken_Dance_Dance_Little_Bird_Version_1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6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ru-RU" smtClean="0"/>
              <a:t>                     Устали… </a:t>
            </a:r>
          </a:p>
        </p:txBody>
      </p:sp>
      <p:pic>
        <p:nvPicPr>
          <p:cNvPr id="22530" name="Picture 2" descr="d:\Users\1\Desktop\фестиваль пед.идей 2015-2016 животные\смешные животные\уста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2113" y="1935163"/>
            <a:ext cx="58197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smtClean="0"/>
              <a:t>       Повишу ещё немного</a:t>
            </a:r>
          </a:p>
        </p:txBody>
      </p:sp>
      <p:pic>
        <p:nvPicPr>
          <p:cNvPr id="23554" name="Picture 2" descr="d:\Users\1\Desktop\фестиваль пед.идей 2015-2016 животные\смешные животные\повишу ещё немн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4663" y="1935163"/>
            <a:ext cx="31146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Хорошо!</a:t>
            </a:r>
          </a:p>
        </p:txBody>
      </p:sp>
      <p:pic>
        <p:nvPicPr>
          <p:cNvPr id="24578" name="Picture 2" descr="d:\Users\1\Desktop\фестиваль пед.идей 2015-2016 животные\смешные животные\масса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5488" y="1935163"/>
            <a:ext cx="51530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r>
              <a:rPr lang="ru-RU" smtClean="0"/>
              <a:t>             Первая зарядка</a:t>
            </a:r>
          </a:p>
        </p:txBody>
      </p:sp>
      <p:pic>
        <p:nvPicPr>
          <p:cNvPr id="25602" name="Picture 2" descr="d:\Users\1\Desktop\фестиваль пед.идей 2015-2016 животные\смешные животные\первая заря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6038" y="1935163"/>
            <a:ext cx="39719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r>
              <a:rPr lang="ru-RU" smtClean="0"/>
              <a:t>               Кто там ещё?</a:t>
            </a:r>
          </a:p>
        </p:txBody>
      </p:sp>
      <p:pic>
        <p:nvPicPr>
          <p:cNvPr id="26626" name="Picture 2" descr="d:\Users\1\Desktop\фестиваль пед.идей 2015-2016 животные\смешные животные\кто там ещё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3175" y="1935163"/>
            <a:ext cx="65976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/>
          <a:lstStyle/>
          <a:p>
            <a:r>
              <a:rPr lang="ru-RU" smtClean="0"/>
              <a:t>    Говорю же тебе: «ЗАНЯТО»!</a:t>
            </a:r>
          </a:p>
        </p:txBody>
      </p:sp>
      <p:pic>
        <p:nvPicPr>
          <p:cNvPr id="27650" name="Picture 3" descr="d:\Users\1\Desktop\фестиваль пед.идей 2015-2016 животные\смешные животные\говорю же тебе - ЗАНЯТО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05063" y="1935163"/>
            <a:ext cx="43338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ru-RU" smtClean="0"/>
              <a:t>                   Берегись!</a:t>
            </a:r>
          </a:p>
        </p:txBody>
      </p:sp>
      <p:pic>
        <p:nvPicPr>
          <p:cNvPr id="28674" name="Picture 2" descr="d:\Users\1\Desktop\фестиваль пед.идей 2015-2016 животные\смешные животные\берегись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0638" y="1935163"/>
            <a:ext cx="65627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smtClean="0"/>
              <a:t>                    Напугали! </a:t>
            </a:r>
          </a:p>
        </p:txBody>
      </p:sp>
      <p:pic>
        <p:nvPicPr>
          <p:cNvPr id="29698" name="Picture 2" descr="d:\Users\1\Desktop\фестиваль пед.идей 2015-2016 животные\смешные животные\напугали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935163"/>
            <a:ext cx="58451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r>
              <a:rPr lang="ru-RU" smtClean="0"/>
              <a:t>                   Ой-ой-ой!</a:t>
            </a:r>
          </a:p>
        </p:txBody>
      </p:sp>
      <p:pic>
        <p:nvPicPr>
          <p:cNvPr id="30722" name="Picture 2" descr="d:\Users\1\Desktop\фестиваль пед.идей 2015-2016 животные\смешные животные\ой-ой-ой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8563" y="1935163"/>
            <a:ext cx="42068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mtClean="0"/>
              <a:t>                      Лечу!</a:t>
            </a:r>
          </a:p>
        </p:txBody>
      </p:sp>
      <p:pic>
        <p:nvPicPr>
          <p:cNvPr id="31746" name="Picture 2" descr="d:\Users\1\Desktop\фестиваль пед.идей 2015-2016 животные\смешные животные\лечу!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3588" y="1935163"/>
            <a:ext cx="76168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Без запасов жить нельзя!</a:t>
            </a:r>
            <a:endParaRPr lang="ru-RU" dirty="0"/>
          </a:p>
        </p:txBody>
      </p:sp>
      <p:pic>
        <p:nvPicPr>
          <p:cNvPr id="14338" name="Picture 2" descr="d:\Users\1\Desktop\фестиваль пед.идей 2015-2016 животные\смешные животные\без запасов жить нельзя!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557338"/>
            <a:ext cx="4752975" cy="5300662"/>
          </a:xfrm>
          <a:noFill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704850"/>
            <a:ext cx="7931150" cy="852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Хвост за хвост, глаз за глаз…!</a:t>
            </a:r>
            <a:endParaRPr lang="ru-RU" dirty="0"/>
          </a:p>
        </p:txBody>
      </p:sp>
      <p:pic>
        <p:nvPicPr>
          <p:cNvPr id="32770" name="Picture 2" descr="d:\Users\1\Desktop\фестиваль пед.идей 2015-2016 животные\смешные животные\поеди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mtClean="0"/>
              <a:t>            Лежачих не бьют!</a:t>
            </a:r>
          </a:p>
        </p:txBody>
      </p:sp>
      <p:pic>
        <p:nvPicPr>
          <p:cNvPr id="33794" name="Picture 2" descr="d:\Users\1\Desktop\фестиваль пед.идей 2015-2016 животные\смешные животные\лежачих не бью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3825" y="1935163"/>
            <a:ext cx="63563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/>
          <a:lstStyle/>
          <a:p>
            <a:r>
              <a:rPr lang="ru-RU" smtClean="0"/>
              <a:t>                       Тоска!</a:t>
            </a:r>
          </a:p>
        </p:txBody>
      </p:sp>
      <p:pic>
        <p:nvPicPr>
          <p:cNvPr id="34818" name="Picture 2" descr="d:\Users\1\Desktop\фестиваль пед.идей 2015-2016 животные\смешные животные\тоска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700213"/>
            <a:ext cx="5256212" cy="4824412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r>
              <a:rPr lang="ru-RU" smtClean="0"/>
              <a:t>    А говорила, не придёшь...</a:t>
            </a:r>
          </a:p>
        </p:txBody>
      </p:sp>
      <p:pic>
        <p:nvPicPr>
          <p:cNvPr id="35842" name="Picture 2" descr="d:\Users\1\Desktop\фестиваль пед.идей 2015-2016 животные\смешные животные\а говорила, не придёшь.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2538" y="1935163"/>
            <a:ext cx="66389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mtClean="0"/>
              <a:t>                   Дружище!</a:t>
            </a:r>
          </a:p>
        </p:txBody>
      </p:sp>
      <p:pic>
        <p:nvPicPr>
          <p:cNvPr id="36866" name="Picture 2" descr="d:\Users\1\Desktop\фестиваль пед.идей 2015-2016 животные\смешные животные\дружище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6350" y="1935163"/>
            <a:ext cx="659130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/>
          <a:lstStyle/>
          <a:p>
            <a:r>
              <a:rPr lang="ru-RU" smtClean="0"/>
              <a:t>         Хорошая компания</a:t>
            </a:r>
          </a:p>
        </p:txBody>
      </p:sp>
      <p:pic>
        <p:nvPicPr>
          <p:cNvPr id="37890" name="Picture 2" descr="d:\Users\1\Desktop\фестиваль пед.идей 2015-2016 животные\смешные животные\хорошая комп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7300" y="1935163"/>
            <a:ext cx="662940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ru-RU" smtClean="0"/>
              <a:t>             Хорошо с тобой!</a:t>
            </a:r>
          </a:p>
        </p:txBody>
      </p:sp>
      <p:pic>
        <p:nvPicPr>
          <p:cNvPr id="38914" name="Picture 2" descr="d:\Users\1\Desktop\фестиваль пед.идей 2015-2016 животные\смешные животные\хорошо с тобой!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7150" y="1935163"/>
            <a:ext cx="394970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smtClean="0"/>
              <a:t>                    Хорошо!</a:t>
            </a:r>
          </a:p>
        </p:txBody>
      </p:sp>
      <p:pic>
        <p:nvPicPr>
          <p:cNvPr id="39938" name="Picture 3" descr="d:\Users\1\Desktop\фестиваль пед.идей 2015-2016 животные\смешные животные\хорошо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7825" y="1935163"/>
            <a:ext cx="58483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mtClean="0"/>
              <a:t>           Сама скромность</a:t>
            </a:r>
          </a:p>
        </p:txBody>
      </p:sp>
      <p:pic>
        <p:nvPicPr>
          <p:cNvPr id="40962" name="Picture 2" descr="d:\Users\1\Desktop\фестиваль пед.идей 2015-2016 животные\смешные животные\сама скром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925" y="1557338"/>
            <a:ext cx="7804150" cy="4767262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r>
              <a:rPr lang="ru-RU" smtClean="0"/>
              <a:t>             Хорошо сидим!</a:t>
            </a:r>
          </a:p>
        </p:txBody>
      </p:sp>
      <p:pic>
        <p:nvPicPr>
          <p:cNvPr id="41986" name="Picture 2" descr="d:\Users\1\Desktop\фестиваль пед.идей 2015-2016 животные\смешные животные\хорошо сидим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57338"/>
            <a:ext cx="7345362" cy="5111750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Users\1\Desktop\фестиваль пед.идей 2015-2016 животные\смешные животные\запаслив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51133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967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Моё!</a:t>
            </a:r>
            <a:endParaRPr lang="ru-RU" dirty="0"/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775"/>
          </a:xfrm>
        </p:spPr>
        <p:txBody>
          <a:bodyPr/>
          <a:lstStyle/>
          <a:p>
            <a:r>
              <a:rPr lang="ru-RU" smtClean="0"/>
              <a:t>               Чмок! Чмок!</a:t>
            </a:r>
          </a:p>
        </p:txBody>
      </p:sp>
      <p:pic>
        <p:nvPicPr>
          <p:cNvPr id="43010" name="Picture 2" descr="d:\Users\1\Desktop\фестиваль пед.идей 2015-2016 животные\смешные животные\что скажешь, пятач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00213"/>
            <a:ext cx="6553200" cy="4897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mtClean="0"/>
              <a:t>                     Чмок!</a:t>
            </a:r>
          </a:p>
        </p:txBody>
      </p:sp>
      <p:pic>
        <p:nvPicPr>
          <p:cNvPr id="44034" name="Picture 2" descr="d:\Users\1\Desktop\фестиваль пед.идей 2015-2016 животные\смешные животные\поцелу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557338"/>
            <a:ext cx="4464050" cy="5040312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mtClean="0"/>
              <a:t>         Кто сказал: «Мяу»?</a:t>
            </a:r>
          </a:p>
        </p:txBody>
      </p:sp>
      <p:pic>
        <p:nvPicPr>
          <p:cNvPr id="45058" name="Picture 2" descr="d:\Users\1\Desktop\фестиваль пед.идей 2015-2016 животные\смешные животные\кто сказал мя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6913562" cy="4895850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mtClean="0"/>
              <a:t>                   У-тю-тю!</a:t>
            </a:r>
          </a:p>
        </p:txBody>
      </p:sp>
      <p:pic>
        <p:nvPicPr>
          <p:cNvPr id="46082" name="Picture 2" descr="d:\Users\1\Desktop\фестиваль пед.идей 2015-2016 животные\смешные животные\у-тю-тю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6488" y="1935163"/>
            <a:ext cx="4389437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mtClean="0"/>
              <a:t>                       Ух ты!</a:t>
            </a:r>
          </a:p>
        </p:txBody>
      </p:sp>
      <p:pic>
        <p:nvPicPr>
          <p:cNvPr id="47106" name="Picture 2" descr="d:\Users\1\Desktop\фестиваль пед.идей 2015-2016 животные\смешные животные\ух ты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smtClean="0"/>
              <a:t>                      Хобби</a:t>
            </a:r>
          </a:p>
        </p:txBody>
      </p:sp>
      <p:pic>
        <p:nvPicPr>
          <p:cNvPr id="48130" name="Picture 2" descr="d:\Users\1\Desktop\фестиваль пед.идей 2015-2016 животные\смешные животные\хобби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060575"/>
            <a:ext cx="6192837" cy="4105275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r>
              <a:rPr lang="ru-RU" smtClean="0"/>
              <a:t>                  Эх, прокачу!</a:t>
            </a:r>
          </a:p>
        </p:txBody>
      </p:sp>
      <p:pic>
        <p:nvPicPr>
          <p:cNvPr id="49154" name="Picture 2" descr="d:\Users\1\Desktop\фестиваль пед.идей 2015-2016 животные\смешные животные\поехали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6350" y="1935163"/>
            <a:ext cx="659130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smtClean="0"/>
              <a:t>           Последние новости</a:t>
            </a:r>
          </a:p>
        </p:txBody>
      </p:sp>
      <p:pic>
        <p:nvPicPr>
          <p:cNvPr id="50178" name="Picture 2" descr="d:\Users\1\Desktop\фестиваль пед.идей 2015-2016 животные\смешные животные\последние нов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628775"/>
            <a:ext cx="4968875" cy="4968875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r>
              <a:rPr lang="ru-RU" smtClean="0"/>
              <a:t>              Отгадай: «Кто я?»</a:t>
            </a:r>
          </a:p>
        </p:txBody>
      </p:sp>
      <p:pic>
        <p:nvPicPr>
          <p:cNvPr id="51202" name="Picture 2" descr="d:\Users\1\Desktop\фестиваль пед.идей 2015-2016 животные\смешные животные\му-у-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00213"/>
            <a:ext cx="7200900" cy="46815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r>
              <a:rPr lang="ru-RU" smtClean="0"/>
              <a:t>                     Кар-р! </a:t>
            </a:r>
          </a:p>
        </p:txBody>
      </p:sp>
      <p:pic>
        <p:nvPicPr>
          <p:cNvPr id="52226" name="Picture 2" descr="d:\Users\1\Desktop\фестиваль пед.идей 2015-2016 животные\смешные животные\карр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628775"/>
            <a:ext cx="4248150" cy="5040313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Users\1\Desktop\фестиваль пед.идей 2015-2016 животные\смешные животные\и это тоже моё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84313"/>
            <a:ext cx="4968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И это тоже моё!</a:t>
            </a:r>
            <a:endParaRPr lang="ru-RU" dirty="0"/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Сколько раз повторять? </a:t>
            </a:r>
            <a:endParaRPr lang="ru-RU" dirty="0"/>
          </a:p>
        </p:txBody>
      </p:sp>
      <p:pic>
        <p:nvPicPr>
          <p:cNvPr id="53250" name="Picture 2" descr="d:\Users\1\Desktop\фестиваль пед.идей 2015-2016 животные\смешные животные\когда будешь слушаться старши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6263" y="1935163"/>
            <a:ext cx="29114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r>
              <a:rPr lang="ru-RU" smtClean="0"/>
              <a:t>            Не виноватая я!...</a:t>
            </a:r>
          </a:p>
        </p:txBody>
      </p:sp>
      <p:pic>
        <p:nvPicPr>
          <p:cNvPr id="54274" name="Picture 2" descr="d:\Users\1\Desktop\фестиваль пед.идей 2015-2016 животные\смешные животные\это не я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1613" y="1935163"/>
            <a:ext cx="62007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96988"/>
          </a:xfrm>
        </p:spPr>
        <p:txBody>
          <a:bodyPr/>
          <a:lstStyle/>
          <a:p>
            <a:r>
              <a:rPr lang="ru-RU" smtClean="0"/>
              <a:t>Что опять  мой сын натворил?</a:t>
            </a:r>
          </a:p>
        </p:txBody>
      </p:sp>
      <p:pic>
        <p:nvPicPr>
          <p:cNvPr id="55298" name="Picture 2" descr="d:\Users\1\Desktop\фестиваль пед.идей 2015-2016 животные\смешные животные\что опять  мой сын натворил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425" y="1935163"/>
            <a:ext cx="66611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r>
              <a:rPr lang="ru-RU" smtClean="0"/>
              <a:t>                   Бусинка</a:t>
            </a:r>
          </a:p>
        </p:txBody>
      </p:sp>
      <p:pic>
        <p:nvPicPr>
          <p:cNvPr id="56322" name="Picture 2" descr="d:\Users\1\Desktop\фестиваль пед.идей 2015-2016 животные\смешные животные\бус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0450" y="1935163"/>
            <a:ext cx="702310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mtClean="0"/>
              <a:t>            Ну как, мне идёт?</a:t>
            </a:r>
          </a:p>
        </p:txBody>
      </p:sp>
      <p:pic>
        <p:nvPicPr>
          <p:cNvPr id="57346" name="Picture 2" descr="d:\Users\1\Desktop\фестиваль пед.идей 2015-2016 животные\смешные животные\красав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13113" y="1935163"/>
            <a:ext cx="2517775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96988"/>
          </a:xfrm>
        </p:spPr>
        <p:txBody>
          <a:bodyPr/>
          <a:lstStyle/>
          <a:p>
            <a:r>
              <a:rPr lang="ru-RU" smtClean="0"/>
              <a:t>     Ой!   А меня-то забыли!</a:t>
            </a:r>
          </a:p>
        </p:txBody>
      </p:sp>
      <p:pic>
        <p:nvPicPr>
          <p:cNvPr id="58370" name="Picture 2" descr="d:\Users\1\Desktop\фестиваль пед.идей 2015-2016 животные\смешные животные\а меня-то забыли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8325" y="1935163"/>
            <a:ext cx="29273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Приятные воспоминания…</a:t>
            </a:r>
            <a:endParaRPr lang="ru-RU" dirty="0"/>
          </a:p>
        </p:txBody>
      </p:sp>
      <p:pic>
        <p:nvPicPr>
          <p:cNvPr id="59394" name="Picture 2" descr="d:\Users\1\Desktop\фестиваль пед.идей 2015-2016 животные\смешные животные\улыб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1935163"/>
            <a:ext cx="65849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127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Аплодисменты, пожалуйста!</a:t>
            </a:r>
            <a:endParaRPr lang="ru-RU" dirty="0"/>
          </a:p>
        </p:txBody>
      </p:sp>
      <p:pic>
        <p:nvPicPr>
          <p:cNvPr id="60418" name="Picture 2" descr="d:\Users\1\Desktop\фестиваль пед.идей 2015-2016 животные\смешные животные\аплодисменты, пожалуйста!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484313"/>
            <a:ext cx="4319587" cy="5184775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04088"/>
            <a:ext cx="685529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Лучше </a:t>
            </a:r>
            <a:r>
              <a:rPr lang="ru-RU" dirty="0" err="1" smtClean="0"/>
              <a:t>пузико</a:t>
            </a:r>
            <a:r>
              <a:rPr lang="ru-RU" dirty="0" smtClean="0"/>
              <a:t> лопнет, </a:t>
            </a:r>
            <a:br>
              <a:rPr lang="ru-RU" dirty="0" smtClean="0"/>
            </a:br>
            <a:r>
              <a:rPr lang="ru-RU" dirty="0" smtClean="0"/>
              <a:t>чем добро пропадает!</a:t>
            </a:r>
            <a:endParaRPr lang="ru-RU" dirty="0"/>
          </a:p>
        </p:txBody>
      </p:sp>
      <p:pic>
        <p:nvPicPr>
          <p:cNvPr id="17410" name="Picture 2" descr="d:\Users\1\Desktop\фестиваль пед.идей 2015-2016 животные\смешные животные\хорошего много не бывает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60575"/>
            <a:ext cx="59055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/>
          <a:lstStyle/>
          <a:p>
            <a:r>
              <a:rPr lang="ru-RU" smtClean="0"/>
              <a:t>                   Поедим!</a:t>
            </a:r>
          </a:p>
        </p:txBody>
      </p:sp>
      <p:pic>
        <p:nvPicPr>
          <p:cNvPr id="18434" name="Picture 2" descr="d:\Users\1\Desktop\фестиваль пед.идей 2015-2016 животные\смешные животные\поедим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935163"/>
            <a:ext cx="701040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ru-RU" smtClean="0"/>
              <a:t>      Кто сказал, что нельзя?</a:t>
            </a:r>
          </a:p>
        </p:txBody>
      </p:sp>
      <p:pic>
        <p:nvPicPr>
          <p:cNvPr id="19458" name="Picture 2" descr="d:\Users\1\Desktop\фестиваль пед.идей 2015-2016 животные\смешные животные\кто сказал, что нельзя...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2463" y="1935163"/>
            <a:ext cx="7839075" cy="4389437"/>
          </a:xfrm>
        </p:spPr>
      </p:pic>
      <p:pic>
        <p:nvPicPr>
          <p:cNvPr id="5" name="Detskie_pesni_na_angliyskom_-_Chicken_Dance_Dance_Little_Bird_Version_1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r>
              <a:rPr lang="ru-RU" smtClean="0"/>
              <a:t>       Неужели это всё МОЁ!</a:t>
            </a:r>
          </a:p>
        </p:txBody>
      </p:sp>
      <p:pic>
        <p:nvPicPr>
          <p:cNvPr id="20482" name="Picture 2" descr="d:\Users\1\Desktop\фестиваль пед.идей 2015-2016 животные\смешные животные\неужели это всё МОЁ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0825" y="1935163"/>
            <a:ext cx="35623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r>
              <a:rPr lang="ru-RU" smtClean="0"/>
              <a:t>           Сплясать что – ли?</a:t>
            </a:r>
          </a:p>
        </p:txBody>
      </p:sp>
      <p:pic>
        <p:nvPicPr>
          <p:cNvPr id="21506" name="Picture 2" descr="d:\Users\1\Desktop\фестиваль пед.идей 2015-2016 животные\смешные животные\сплясать что - 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3175" y="1935163"/>
            <a:ext cx="6597650" cy="4389437"/>
          </a:xfrm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97</Words>
  <Application>Microsoft Office PowerPoint</Application>
  <PresentationFormat>Экран (4:3)</PresentationFormat>
  <Paragraphs>42</Paragraphs>
  <Slides>47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          FUNNY ANIMALS</vt:lpstr>
      <vt:lpstr>Слайд 2</vt:lpstr>
      <vt:lpstr>Слайд 3</vt:lpstr>
      <vt:lpstr>Слайд 4</vt:lpstr>
      <vt:lpstr>Слайд 5</vt:lpstr>
      <vt:lpstr>                   Поедим!</vt:lpstr>
      <vt:lpstr>      Кто сказал, что нельзя?</vt:lpstr>
      <vt:lpstr>       Неужели это всё МОЁ!</vt:lpstr>
      <vt:lpstr>           Сплясать что – ли?</vt:lpstr>
      <vt:lpstr>                     Устали… </vt:lpstr>
      <vt:lpstr>       Повишу ещё немного</vt:lpstr>
      <vt:lpstr>                    Хорошо!</vt:lpstr>
      <vt:lpstr>             Первая зарядка</vt:lpstr>
      <vt:lpstr>               Кто там ещё?</vt:lpstr>
      <vt:lpstr>    Говорю же тебе: «ЗАНЯТО»!</vt:lpstr>
      <vt:lpstr>                   Берегись!</vt:lpstr>
      <vt:lpstr>                    Напугали! </vt:lpstr>
      <vt:lpstr>                   Ой-ой-ой!</vt:lpstr>
      <vt:lpstr>                      Лечу!</vt:lpstr>
      <vt:lpstr> Хвост за хвост, глаз за глаз…!</vt:lpstr>
      <vt:lpstr>            Лежачих не бьют!</vt:lpstr>
      <vt:lpstr>                       Тоска!</vt:lpstr>
      <vt:lpstr>    А говорила, не придёшь...</vt:lpstr>
      <vt:lpstr>                   Дружище!</vt:lpstr>
      <vt:lpstr>         Хорошая компания</vt:lpstr>
      <vt:lpstr>             Хорошо с тобой!</vt:lpstr>
      <vt:lpstr>                    Хорошо!</vt:lpstr>
      <vt:lpstr>           Сама скромность</vt:lpstr>
      <vt:lpstr>             Хорошо сидим!</vt:lpstr>
      <vt:lpstr>               Чмок! Чмок!</vt:lpstr>
      <vt:lpstr>                     Чмок!</vt:lpstr>
      <vt:lpstr>         Кто сказал: «Мяу»?</vt:lpstr>
      <vt:lpstr>                   У-тю-тю!</vt:lpstr>
      <vt:lpstr>                       Ух ты!</vt:lpstr>
      <vt:lpstr>                      Хобби</vt:lpstr>
      <vt:lpstr>                  Эх, прокачу!</vt:lpstr>
      <vt:lpstr>           Последние новости</vt:lpstr>
      <vt:lpstr>              Отгадай: «Кто я?»</vt:lpstr>
      <vt:lpstr>                     Кар-р! </vt:lpstr>
      <vt:lpstr>                 Сколько раз повторять? </vt:lpstr>
      <vt:lpstr>            Не виноватая я!...</vt:lpstr>
      <vt:lpstr>Что опять  мой сын натворил?</vt:lpstr>
      <vt:lpstr>                   Бусинка</vt:lpstr>
      <vt:lpstr>            Ну как, мне идёт?</vt:lpstr>
      <vt:lpstr>     Ой!   А меня-то забыли!</vt:lpstr>
      <vt:lpstr>        Приятные воспоминания…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ANIMALS</dc:title>
  <dc:creator>1</dc:creator>
  <cp:lastModifiedBy>Vladislav.Kulakov</cp:lastModifiedBy>
  <cp:revision>73</cp:revision>
  <dcterms:created xsi:type="dcterms:W3CDTF">2016-01-28T14:32:22Z</dcterms:created>
  <dcterms:modified xsi:type="dcterms:W3CDTF">2016-05-10T14:01:10Z</dcterms:modified>
</cp:coreProperties>
</file>