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104F"/>
    <a:srgbClr val="FFF6E9"/>
    <a:srgbClr val="FEF7EA"/>
    <a:srgbClr val="D4C2AB"/>
    <a:srgbClr val="FFFFFF"/>
    <a:srgbClr val="FAC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0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1E99-4BF4-49C5-A2AA-D4365B9E7F5E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C6C0-00AD-4FE8-A1AA-DC9D10452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1E99-4BF4-49C5-A2AA-D4365B9E7F5E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C6C0-00AD-4FE8-A1AA-DC9D10452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1E99-4BF4-49C5-A2AA-D4365B9E7F5E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C6C0-00AD-4FE8-A1AA-DC9D10452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1E99-4BF4-49C5-A2AA-D4365B9E7F5E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C6C0-00AD-4FE8-A1AA-DC9D10452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1E99-4BF4-49C5-A2AA-D4365B9E7F5E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C6C0-00AD-4FE8-A1AA-DC9D10452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1E99-4BF4-49C5-A2AA-D4365B9E7F5E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C6C0-00AD-4FE8-A1AA-DC9D10452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1E99-4BF4-49C5-A2AA-D4365B9E7F5E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C6C0-00AD-4FE8-A1AA-DC9D10452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1E99-4BF4-49C5-A2AA-D4365B9E7F5E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C6C0-00AD-4FE8-A1AA-DC9D10452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1E99-4BF4-49C5-A2AA-D4365B9E7F5E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C6C0-00AD-4FE8-A1AA-DC9D10452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1E99-4BF4-49C5-A2AA-D4365B9E7F5E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C6C0-00AD-4FE8-A1AA-DC9D10452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1E99-4BF4-49C5-A2AA-D4365B9E7F5E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C6C0-00AD-4FE8-A1AA-DC9D10452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F1E99-4BF4-49C5-A2AA-D4365B9E7F5E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AC6C0-00AD-4FE8-A1AA-DC9D10452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iIkCpOty5B4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71462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Book Antiqua" pitchFamily="18" charset="0"/>
              </a:rPr>
              <a:t>Tour of London</a:t>
            </a:r>
            <a:endParaRPr lang="ru-RU" sz="7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4" name="Рисунок 3" descr="lond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285992"/>
            <a:ext cx="8858312" cy="4000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785794"/>
            <a:ext cx="49936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The Tour of</a:t>
            </a:r>
            <a:endParaRPr lang="ru-RU" sz="7200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" name="Содержимое 6" descr="London_красивая надпись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785794"/>
            <a:ext cx="3143272" cy="1094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Westminster Abbey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" name="Содержимое 4" descr="westminster-abbey-lond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3919224" cy="2571768"/>
          </a:xfrm>
        </p:spPr>
      </p:pic>
      <p:pic>
        <p:nvPicPr>
          <p:cNvPr id="6" name="Содержимое 5" descr="Westminster-Abbey-insid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3929065"/>
            <a:ext cx="3929090" cy="2619393"/>
          </a:xfrm>
        </p:spPr>
      </p:pic>
      <p:pic>
        <p:nvPicPr>
          <p:cNvPr id="7" name="Рисунок 6" descr="Westminster.abbey.westfront.london.ar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214423"/>
            <a:ext cx="3676409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The Poets’ Corner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" name="Содержимое 4" descr="poets-corner-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3721470" cy="4929222"/>
          </a:xfrm>
        </p:spPr>
      </p:pic>
      <p:pic>
        <p:nvPicPr>
          <p:cNvPr id="6" name="Содержимое 5" descr="Poets Corner, Saint John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500174"/>
            <a:ext cx="4071966" cy="2592418"/>
          </a:xfrm>
        </p:spPr>
      </p:pic>
      <p:pic>
        <p:nvPicPr>
          <p:cNvPr id="7" name="Рисунок 6" descr="westminister_poetcor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4214818"/>
            <a:ext cx="4048125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Tourist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818"/>
            <a:ext cx="9144000" cy="644236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715140" y="357166"/>
            <a:ext cx="2214578" cy="2143140"/>
            <a:chOff x="6500826" y="285728"/>
            <a:chExt cx="2214578" cy="2143140"/>
          </a:xfrm>
        </p:grpSpPr>
        <p:sp>
          <p:nvSpPr>
            <p:cNvPr id="7" name="Прямоугольная выноска 6"/>
            <p:cNvSpPr/>
            <p:nvPr/>
          </p:nvSpPr>
          <p:spPr>
            <a:xfrm flipH="1">
              <a:off x="6500826" y="285728"/>
              <a:ext cx="2214578" cy="2143140"/>
            </a:xfrm>
            <a:prstGeom prst="wedgeRectCallo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tower of lond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2264" y="357166"/>
              <a:ext cx="2071702" cy="200026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The Tower of London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" name="Содержимое 4" descr="Panorama_of_the_outer_curtain_wall_of_the_Tower_of_London,_2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8572560" cy="2338424"/>
          </a:xfrm>
        </p:spPr>
      </p:pic>
      <p:pic>
        <p:nvPicPr>
          <p:cNvPr id="6" name="Рисунок 5" descr="Tower_of_london_from_swissre_panoram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929066"/>
            <a:ext cx="8530167" cy="2488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Tourist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818"/>
            <a:ext cx="9144000" cy="644236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715008" y="2786058"/>
            <a:ext cx="1785950" cy="1857388"/>
            <a:chOff x="5715008" y="2786058"/>
            <a:chExt cx="1785950" cy="1857388"/>
          </a:xfrm>
        </p:grpSpPr>
        <p:sp>
          <p:nvSpPr>
            <p:cNvPr id="7" name="Прямоугольная выноска 6"/>
            <p:cNvSpPr/>
            <p:nvPr/>
          </p:nvSpPr>
          <p:spPr>
            <a:xfrm flipH="1" flipV="1">
              <a:off x="5715008" y="2786058"/>
              <a:ext cx="1785950" cy="1857388"/>
            </a:xfrm>
            <a:prstGeom prst="wedgeRectCallo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st paul's cathedra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6446" y="2857496"/>
              <a:ext cx="1643074" cy="17350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St. Paul’s Cathedral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" name="Содержимое 4" descr="spc_hist_hom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285860"/>
            <a:ext cx="3786214" cy="5334356"/>
          </a:xfrm>
        </p:spPr>
      </p:pic>
      <p:pic>
        <p:nvPicPr>
          <p:cNvPr id="6" name="Содержимое 5" descr="anglican-cathedra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34" y="3929066"/>
            <a:ext cx="4143404" cy="2688193"/>
          </a:xfrm>
        </p:spPr>
      </p:pic>
      <p:pic>
        <p:nvPicPr>
          <p:cNvPr id="7" name="Рисунок 6" descr="st_pauls_cathedral_sma250808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285860"/>
            <a:ext cx="4143404" cy="2602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Tourist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818"/>
            <a:ext cx="9144000" cy="644236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786050" y="1500174"/>
            <a:ext cx="2786082" cy="2071702"/>
            <a:chOff x="2786050" y="1500174"/>
            <a:chExt cx="2786082" cy="2071702"/>
          </a:xfrm>
        </p:grpSpPr>
        <p:sp>
          <p:nvSpPr>
            <p:cNvPr id="7" name="Прямоугольная выноска 6"/>
            <p:cNvSpPr/>
            <p:nvPr/>
          </p:nvSpPr>
          <p:spPr>
            <a:xfrm>
              <a:off x="2786050" y="1500174"/>
              <a:ext cx="2786082" cy="2071702"/>
            </a:xfrm>
            <a:prstGeom prst="wedgeRectCallo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buckingham palac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488" y="1643050"/>
              <a:ext cx="2674639" cy="18573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Buckingham Palace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Содержимое 3" descr="destinations-buckingham-palace-he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285992"/>
            <a:ext cx="8215370" cy="35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Buckingham Palace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7" name="Рисунок 6" descr="94045002_large_2835299_Izmenenie_razmera_bukinggem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5599669" cy="4357718"/>
          </a:xfrm>
          <a:prstGeom prst="rect">
            <a:avLst/>
          </a:prstGeom>
        </p:spPr>
      </p:pic>
      <p:pic>
        <p:nvPicPr>
          <p:cNvPr id="9" name="Рисунок 8" descr="20132904000139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785926"/>
            <a:ext cx="2857520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Tourist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818"/>
            <a:ext cx="9144000" cy="6442364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4572000" y="428604"/>
            <a:ext cx="1357322" cy="1071570"/>
            <a:chOff x="4357686" y="285728"/>
            <a:chExt cx="1357322" cy="1071570"/>
          </a:xfrm>
        </p:grpSpPr>
        <p:sp>
          <p:nvSpPr>
            <p:cNvPr id="14" name="Прямоугольная выноска 13"/>
            <p:cNvSpPr/>
            <p:nvPr/>
          </p:nvSpPr>
          <p:spPr>
            <a:xfrm>
              <a:off x="4357686" y="285728"/>
              <a:ext cx="1357322" cy="1071570"/>
            </a:xfrm>
            <a:prstGeom prst="wedgeRectCallo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british museu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9124" y="357166"/>
              <a:ext cx="1209844" cy="952633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857224" y="3286124"/>
            <a:ext cx="1571636" cy="1000132"/>
            <a:chOff x="857224" y="3286124"/>
            <a:chExt cx="1571636" cy="1000132"/>
          </a:xfrm>
        </p:grpSpPr>
        <p:sp>
          <p:nvSpPr>
            <p:cNvPr id="9" name="Прямоугольная выноска 8"/>
            <p:cNvSpPr/>
            <p:nvPr/>
          </p:nvSpPr>
          <p:spPr>
            <a:xfrm>
              <a:off x="857224" y="3286124"/>
              <a:ext cx="1571636" cy="1000132"/>
            </a:xfrm>
            <a:prstGeom prst="wedgeRectCallo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since museu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8662" y="3357562"/>
              <a:ext cx="1448002" cy="895475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000892" y="357166"/>
            <a:ext cx="1071570" cy="1357322"/>
            <a:chOff x="7000892" y="428604"/>
            <a:chExt cx="1071570" cy="1357322"/>
          </a:xfrm>
        </p:grpSpPr>
        <p:sp>
          <p:nvSpPr>
            <p:cNvPr id="15" name="Прямоугольная выноска 14"/>
            <p:cNvSpPr/>
            <p:nvPr/>
          </p:nvSpPr>
          <p:spPr>
            <a:xfrm>
              <a:off x="7000892" y="428604"/>
              <a:ext cx="1071570" cy="1357322"/>
            </a:xfrm>
            <a:prstGeom prst="wedgeRectCallo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 descr="guidhal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72330" y="500042"/>
              <a:ext cx="952633" cy="1219370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5857884" y="3286124"/>
            <a:ext cx="1357322" cy="1428760"/>
            <a:chOff x="5857884" y="3286124"/>
            <a:chExt cx="1357322" cy="1428760"/>
          </a:xfrm>
        </p:grpSpPr>
        <p:sp>
          <p:nvSpPr>
            <p:cNvPr id="7" name="Прямоугольная выноска 6"/>
            <p:cNvSpPr/>
            <p:nvPr/>
          </p:nvSpPr>
          <p:spPr>
            <a:xfrm>
              <a:off x="5857884" y="3286124"/>
              <a:ext cx="1357322" cy="1428760"/>
            </a:xfrm>
            <a:prstGeom prst="wedgeRectCallo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 descr="war museum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29322" y="3357562"/>
              <a:ext cx="1219370" cy="1276528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214546" y="5143512"/>
            <a:ext cx="2143140" cy="1000132"/>
            <a:chOff x="2214546" y="5143512"/>
            <a:chExt cx="2143140" cy="1000132"/>
          </a:xfrm>
        </p:grpSpPr>
        <p:sp>
          <p:nvSpPr>
            <p:cNvPr id="12" name="Прямоугольная выноска 11"/>
            <p:cNvSpPr/>
            <p:nvPr/>
          </p:nvSpPr>
          <p:spPr>
            <a:xfrm>
              <a:off x="2214546" y="5143512"/>
              <a:ext cx="2143140" cy="1000132"/>
            </a:xfrm>
            <a:prstGeom prst="wedgeRectCallo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park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5984" y="5214950"/>
              <a:ext cx="1981477" cy="84784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“Welcome to London - The Greatest City in the World”</a:t>
            </a:r>
            <a:endParaRPr lang="ru-RU" sz="4800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12976"/>
            <a:ext cx="1944216" cy="1936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  <a:ln w="76200">
            <a:solidFill>
              <a:srgbClr val="D4C2AB"/>
            </a:solidFill>
          </a:ln>
        </p:spPr>
      </p:pic>
    </p:spTree>
    <p:extLst>
      <p:ext uri="{BB962C8B-B14F-4D97-AF65-F5344CB8AC3E}">
        <p14:creationId xmlns:p14="http://schemas.microsoft.com/office/powerpoint/2010/main" val="3458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48680"/>
            <a:ext cx="8320438" cy="17762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1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. The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Queen's official London home.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4509120"/>
            <a:ext cx="8320438" cy="17762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13413" y="3510220"/>
            <a:ext cx="4916731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A: Buckingham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Palace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3413" y="4024067"/>
            <a:ext cx="439094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Tower of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London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23677" y="4572562"/>
            <a:ext cx="4431021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C: St. James's Palace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13413" y="5194244"/>
            <a:ext cx="2334293" cy="662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D: Big Ben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8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48680"/>
            <a:ext cx="8496944" cy="17762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2. This building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has been used as a fortress, a palace and a prison. Nowadays you can see the Crown Jewels there.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6753" y="3586758"/>
            <a:ext cx="8320438" cy="17762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14104" y="3547885"/>
            <a:ext cx="4442242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A: National Gallery 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4132326"/>
            <a:ext cx="439094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Tower of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London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4716767"/>
            <a:ext cx="3634328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C: Tower Bridge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5301208"/>
            <a:ext cx="4942379" cy="662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D: Buckingham Palace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7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48680"/>
            <a:ext cx="8496944" cy="17762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3. The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nickname for the Great Bell of the 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clock in London.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6753" y="3586758"/>
            <a:ext cx="8320438" cy="17762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3559" y="3586758"/>
            <a:ext cx="432682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A: Trafalgar Square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3559" y="4271882"/>
            <a:ext cx="4916731" cy="662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Westminster Abbey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511" y="4870954"/>
            <a:ext cx="4179349" cy="662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C: Piccadilly Circus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5863" y="5470026"/>
            <a:ext cx="2334293" cy="662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D: Big Ben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4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48680"/>
            <a:ext cx="8496944" cy="26642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4. The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largest square in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London. It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is the heart of the city.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There is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a tall Nelson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column in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the middle of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square.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6753" y="3586758"/>
            <a:ext cx="8320438" cy="17762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74857" y="3585334"/>
            <a:ext cx="4326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A: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Trafalgar Square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74857" y="4186845"/>
            <a:ext cx="4134465" cy="662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Piccadilly Circus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81721" y="4777285"/>
            <a:ext cx="3877985" cy="662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C: London Square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74857" y="5405683"/>
            <a:ext cx="4482317" cy="662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D: St. James's Palace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0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48680"/>
            <a:ext cx="8496944" cy="26642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5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. It is a Gothic monastery church in London. It has been the traditional place of coronation for English kings and queens.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6753" y="3586758"/>
            <a:ext cx="8320438" cy="17762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74857" y="3524099"/>
            <a:ext cx="4315605" cy="662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A: St. James's Palace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74857" y="4249504"/>
            <a:ext cx="4681090" cy="662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St. Paul's Cathedral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74857" y="4912250"/>
            <a:ext cx="4794902" cy="662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C: Westminster Abbey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74857" y="5550447"/>
            <a:ext cx="4352474" cy="662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D: Piccadilly Circus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0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38671" y="2967335"/>
            <a:ext cx="4666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rgbClr val="B4104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 Antiqua" panose="02040602050305030304" pitchFamily="18" charset="0"/>
              </a:rPr>
              <a:t>WELL DONE!</a:t>
            </a:r>
            <a:endParaRPr lang="ru-RU" sz="5400" b="1" cap="none" spc="0" dirty="0">
              <a:ln w="6600">
                <a:solidFill>
                  <a:srgbClr val="B4104F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9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071546"/>
            <a:ext cx="4038600" cy="476886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London is the capital of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the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United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Kingdom.</a:t>
            </a:r>
          </a:p>
          <a:p>
            <a:pPr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Over 8 million people live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in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London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.</a:t>
            </a:r>
          </a:p>
          <a:p>
            <a:pPr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London is the political, economic and cultural centre of the UK.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8" name="Рисунок 7" descr="City-of-London-skyline-sh-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000108"/>
            <a:ext cx="3929090" cy="2357454"/>
          </a:xfrm>
          <a:prstGeom prst="rect">
            <a:avLst/>
          </a:prstGeom>
        </p:spPr>
      </p:pic>
      <p:pic>
        <p:nvPicPr>
          <p:cNvPr id="9" name="Рисунок 8" descr="404407-2048x13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5408" y="3429000"/>
            <a:ext cx="3983287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tumblr_lntgaiSosB1qdfa2no1_500_large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4143404" cy="4947225"/>
          </a:xfrm>
        </p:spPr>
      </p:pic>
      <p:sp>
        <p:nvSpPr>
          <p:cNvPr id="8" name="TextBox 7"/>
          <p:cNvSpPr txBox="1"/>
          <p:nvPr/>
        </p:nvSpPr>
        <p:spPr>
          <a:xfrm>
            <a:off x="5000628" y="1571612"/>
            <a:ext cx="35076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London is the main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Tourist attraction of the UK.</a:t>
            </a: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  <a:p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  <a:p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There are a lot of places of interest in London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Tourist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818"/>
            <a:ext cx="9144000" cy="644236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4000496" y="642918"/>
            <a:ext cx="2643206" cy="2143140"/>
            <a:chOff x="4071934" y="857232"/>
            <a:chExt cx="2643206" cy="2143140"/>
          </a:xfrm>
        </p:grpSpPr>
        <p:sp>
          <p:nvSpPr>
            <p:cNvPr id="7" name="Прямоугольная выноска 6"/>
            <p:cNvSpPr/>
            <p:nvPr/>
          </p:nvSpPr>
          <p:spPr>
            <a:xfrm>
              <a:off x="4071934" y="857232"/>
              <a:ext cx="2643206" cy="2143140"/>
            </a:xfrm>
            <a:prstGeom prst="wedgeRectCallo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trafalgar sq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3372" y="928670"/>
              <a:ext cx="2528333" cy="200026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429124" y="1785926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Nelson Column</a:t>
            </a:r>
            <a:endParaRPr lang="ru-RU" sz="2800" b="0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4" name="Содержимое 13" descr="Trafalgar-Squar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2714620"/>
            <a:ext cx="8568480" cy="3357586"/>
          </a:xfrm>
        </p:spPr>
      </p:pic>
      <p:sp>
        <p:nvSpPr>
          <p:cNvPr id="16" name="TextBox 15"/>
          <p:cNvSpPr txBox="1"/>
          <p:nvPr/>
        </p:nvSpPr>
        <p:spPr>
          <a:xfrm>
            <a:off x="2143108" y="571480"/>
            <a:ext cx="4921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Trafalgar Square</a:t>
            </a:r>
            <a:endParaRPr lang="ru-RU" sz="4800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Tourist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818"/>
            <a:ext cx="9144000" cy="6442364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4357686" y="1500174"/>
            <a:ext cx="1643074" cy="2714644"/>
            <a:chOff x="4143372" y="1500174"/>
            <a:chExt cx="1643074" cy="2714644"/>
          </a:xfrm>
        </p:grpSpPr>
        <p:grpSp>
          <p:nvGrpSpPr>
            <p:cNvPr id="2" name="Группа 9"/>
            <p:cNvGrpSpPr/>
            <p:nvPr/>
          </p:nvGrpSpPr>
          <p:grpSpPr>
            <a:xfrm>
              <a:off x="4143372" y="1500174"/>
              <a:ext cx="1643074" cy="2714644"/>
              <a:chOff x="4071934" y="857232"/>
              <a:chExt cx="2643206" cy="2143140"/>
            </a:xfrm>
          </p:grpSpPr>
          <p:sp>
            <p:nvSpPr>
              <p:cNvPr id="7" name="Прямоугольная выноска 6"/>
              <p:cNvSpPr/>
              <p:nvPr/>
            </p:nvSpPr>
            <p:spPr>
              <a:xfrm>
                <a:off x="4071934" y="857232"/>
                <a:ext cx="2643206" cy="2143140"/>
              </a:xfrm>
              <a:prstGeom prst="wedgeRectCallou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Рисунок 7" descr="trafalgar sq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43372" y="928670"/>
                <a:ext cx="2528333" cy="2000264"/>
              </a:xfrm>
              <a:prstGeom prst="rect">
                <a:avLst/>
              </a:prstGeom>
            </p:spPr>
          </p:pic>
        </p:grpSp>
        <p:pic>
          <p:nvPicPr>
            <p:cNvPr id="6" name="Рисунок 5" descr="house of parlamen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4810" y="1571611"/>
              <a:ext cx="1500198" cy="256575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ouses of Parlia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4214842" cy="2351133"/>
          </a:xfrm>
        </p:spPr>
      </p:pic>
      <p:pic>
        <p:nvPicPr>
          <p:cNvPr id="6" name="Рисунок 5" descr="houses_parliament_nw080609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786190"/>
            <a:ext cx="4214842" cy="2805212"/>
          </a:xfrm>
          <a:prstGeom prst="rect">
            <a:avLst/>
          </a:prstGeom>
        </p:spPr>
      </p:pic>
      <p:pic>
        <p:nvPicPr>
          <p:cNvPr id="7" name="Рисунок 6" descr="Big_Ben,_London,_England,_GB,_IMG_5113_ed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428736"/>
            <a:ext cx="3292218" cy="51001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82" y="571480"/>
            <a:ext cx="4589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Houses of Parliament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500042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Big Ben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Tourist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818"/>
            <a:ext cx="9144000" cy="6442364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3714744" y="2000240"/>
            <a:ext cx="2214578" cy="2143140"/>
            <a:chOff x="3714744" y="2000240"/>
            <a:chExt cx="2214578" cy="2143140"/>
          </a:xfrm>
        </p:grpSpPr>
        <p:grpSp>
          <p:nvGrpSpPr>
            <p:cNvPr id="2" name="Группа 9"/>
            <p:cNvGrpSpPr/>
            <p:nvPr/>
          </p:nvGrpSpPr>
          <p:grpSpPr>
            <a:xfrm>
              <a:off x="3714744" y="2000240"/>
              <a:ext cx="2214578" cy="2143140"/>
              <a:chOff x="4071934" y="857232"/>
              <a:chExt cx="2643206" cy="2143140"/>
            </a:xfrm>
          </p:grpSpPr>
          <p:sp>
            <p:nvSpPr>
              <p:cNvPr id="7" name="Прямоугольная выноска 6"/>
              <p:cNvSpPr/>
              <p:nvPr/>
            </p:nvSpPr>
            <p:spPr>
              <a:xfrm>
                <a:off x="4071934" y="857232"/>
                <a:ext cx="2643206" cy="2143140"/>
              </a:xfrm>
              <a:prstGeom prst="wedgeRectCallou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Рисунок 7" descr="trafalgar sq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43372" y="928670"/>
                <a:ext cx="2528333" cy="2000264"/>
              </a:xfrm>
              <a:prstGeom prst="rect">
                <a:avLst/>
              </a:prstGeom>
            </p:spPr>
          </p:pic>
        </p:grpSp>
        <p:pic>
          <p:nvPicPr>
            <p:cNvPr id="6" name="Рисунок 5" descr="westminster-abbe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6181" y="2071678"/>
              <a:ext cx="2085745" cy="200026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285</Words>
  <Application>Microsoft Office PowerPoint</Application>
  <PresentationFormat>Экран (4:3)</PresentationFormat>
  <Paragraphs>50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Book Antiqua</vt:lpstr>
      <vt:lpstr>Calibri</vt:lpstr>
      <vt:lpstr>Times New Roman</vt:lpstr>
      <vt:lpstr>Тема Office</vt:lpstr>
      <vt:lpstr>Tour of London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Westminster Abbey</vt:lpstr>
      <vt:lpstr>The Poets’ Corner</vt:lpstr>
      <vt:lpstr>Презентация PowerPoint</vt:lpstr>
      <vt:lpstr>The Tower of London</vt:lpstr>
      <vt:lpstr>Презентация PowerPoint</vt:lpstr>
      <vt:lpstr>St. Paul’s Cathedral</vt:lpstr>
      <vt:lpstr>Презентация PowerPoint</vt:lpstr>
      <vt:lpstr>Buckingham Palace</vt:lpstr>
      <vt:lpstr>Buckingham Palace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 of London</dc:title>
  <dc:creator>Верун4ик</dc:creator>
  <cp:lastModifiedBy>Вера</cp:lastModifiedBy>
  <cp:revision>41</cp:revision>
  <dcterms:created xsi:type="dcterms:W3CDTF">2014-03-24T19:53:49Z</dcterms:created>
  <dcterms:modified xsi:type="dcterms:W3CDTF">2017-02-15T06:23:18Z</dcterms:modified>
</cp:coreProperties>
</file>