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72" r:id="rId4"/>
    <p:sldId id="273" r:id="rId5"/>
    <p:sldId id="260" r:id="rId6"/>
    <p:sldId id="258" r:id="rId7"/>
    <p:sldId id="265" r:id="rId8"/>
    <p:sldId id="259" r:id="rId9"/>
    <p:sldId id="271" r:id="rId10"/>
    <p:sldId id="275" r:id="rId11"/>
    <p:sldId id="266" r:id="rId12"/>
    <p:sldId id="267" r:id="rId13"/>
    <p:sldId id="268" r:id="rId14"/>
    <p:sldId id="279" r:id="rId15"/>
    <p:sldId id="281" r:id="rId16"/>
    <p:sldId id="28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-970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08FB3F-AD3C-41A0-867A-46B5A1F72697}" type="datetimeFigureOut">
              <a:rPr lang="ru-RU" smtClean="0"/>
              <a:t>14.01.2023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0C8B8-7C06-477F-9E74-2D547C84B8F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12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8FB3F-AD3C-41A0-867A-46B5A1F72697}" type="datetimeFigureOut">
              <a:rPr lang="ru-RU" smtClean="0"/>
              <a:t>14.01.2023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C8B8-7C06-477F-9E74-2D547C84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59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8FB3F-AD3C-41A0-867A-46B5A1F72697}" type="datetimeFigureOut">
              <a:rPr lang="ru-RU" smtClean="0"/>
              <a:t>14.01.2023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C8B8-7C06-477F-9E74-2D547C84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35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8FB3F-AD3C-41A0-867A-46B5A1F72697}" type="datetimeFigureOut">
              <a:rPr lang="ru-RU" smtClean="0"/>
              <a:t>14.01.2023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C8B8-7C06-477F-9E74-2D547C84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40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8FB3F-AD3C-41A0-867A-46B5A1F72697}" type="datetimeFigureOut">
              <a:rPr lang="ru-RU" smtClean="0"/>
              <a:t>14.01.2023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C8B8-7C06-477F-9E74-2D547C84B8FB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86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8FB3F-AD3C-41A0-867A-46B5A1F72697}" type="datetimeFigureOut">
              <a:rPr lang="ru-RU" smtClean="0"/>
              <a:t>14.01.2023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C8B8-7C06-477F-9E74-2D547C84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579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8FB3F-AD3C-41A0-867A-46B5A1F72697}" type="datetimeFigureOut">
              <a:rPr lang="ru-RU" smtClean="0"/>
              <a:t>14.01.2023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C8B8-7C06-477F-9E74-2D547C84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834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8FB3F-AD3C-41A0-867A-46B5A1F72697}" type="datetimeFigureOut">
              <a:rPr lang="ru-RU" smtClean="0"/>
              <a:t>14.01.2023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C8B8-7C06-477F-9E74-2D547C84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63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8FB3F-AD3C-41A0-867A-46B5A1F72697}" type="datetimeFigureOut">
              <a:rPr lang="ru-RU" smtClean="0"/>
              <a:t>14.01.2023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C8B8-7C06-477F-9E74-2D547C84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228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8FB3F-AD3C-41A0-867A-46B5A1F72697}" type="datetimeFigureOut">
              <a:rPr lang="ru-RU" smtClean="0"/>
              <a:t>14.01.2023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C8B8-7C06-477F-9E74-2D547C84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25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8FB3F-AD3C-41A0-867A-46B5A1F72697}" type="datetimeFigureOut">
              <a:rPr lang="ru-RU" smtClean="0"/>
              <a:t>14.01.2023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C8B8-7C06-477F-9E74-2D547C84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97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D08FB3F-AD3C-41A0-867A-46B5A1F72697}" type="datetimeFigureOut">
              <a:rPr lang="ru-RU" smtClean="0"/>
              <a:t>14.01.2023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9B0C8B8-7C06-477F-9E74-2D547C84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81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5821" y="261257"/>
            <a:ext cx="11193002" cy="4460033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</a:rPr>
              <a:t>Теоретический материал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                  « </a:t>
            </a:r>
            <a:r>
              <a:rPr lang="ru-RU" dirty="0" smtClean="0">
                <a:solidFill>
                  <a:srgbClr val="0070C0"/>
                </a:solidFill>
              </a:rPr>
              <a:t>Виды спорта»                                              </a:t>
            </a:r>
            <a:r>
              <a:rPr lang="ru-RU" sz="3600" dirty="0" smtClean="0">
                <a:solidFill>
                  <a:srgbClr val="002060"/>
                </a:solidFill>
              </a:rPr>
              <a:t>для  </a:t>
            </a:r>
            <a:r>
              <a:rPr lang="ru-RU" sz="3600" dirty="0" smtClean="0">
                <a:solidFill>
                  <a:srgbClr val="002060"/>
                </a:solidFill>
              </a:rPr>
              <a:t>учащихся 1-4 классов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81535" y="4870580"/>
            <a:ext cx="7333862" cy="1474236"/>
          </a:xfrm>
        </p:spPr>
        <p:txBody>
          <a:bodyPr>
            <a:normAutofit fontScale="92500" lnSpcReduction="1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Учитель </a:t>
            </a:r>
            <a:r>
              <a:rPr lang="ru-RU" sz="4000" b="1" dirty="0" smtClean="0">
                <a:solidFill>
                  <a:srgbClr val="FF0000"/>
                </a:solidFill>
              </a:rPr>
              <a:t>ФК МБОУ                                                 «Ново-Ленинской СОШ»                         Шакирова </a:t>
            </a:r>
            <a:r>
              <a:rPr lang="ru-RU" sz="4000" b="1" dirty="0" smtClean="0">
                <a:solidFill>
                  <a:srgbClr val="FF0000"/>
                </a:solidFill>
              </a:rPr>
              <a:t>З.Г. 2020 год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3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Хоккей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1" y="2057400"/>
            <a:ext cx="3955472" cy="40386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ХОККЕЙ - спортивная игра двух команд на коньках с клюшками и шайбой на специальной площадке с воротами. Игроки команд передавая шайбу клюшками, стремятся забросить её в ворота соперника и не пропустить в свои.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70" y="2927062"/>
            <a:ext cx="366395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717262"/>
            <a:ext cx="4035425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31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6009141" cy="1356360"/>
          </a:xfrm>
        </p:spPr>
        <p:txBody>
          <a:bodyPr/>
          <a:lstStyle/>
          <a:p>
            <a:r>
              <a:rPr lang="ru-RU" dirty="0" smtClean="0"/>
              <a:t>Конькобежный и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санный </a:t>
            </a:r>
            <a:r>
              <a:rPr lang="ru-RU" dirty="0"/>
              <a:t>и </a:t>
            </a:r>
            <a:r>
              <a:rPr lang="ru-RU" dirty="0" smtClean="0"/>
              <a:t>спорт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861" y="1916723"/>
            <a:ext cx="5428893" cy="467750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Санки и коньки –это зимняя забава, с использованием горок и льда.</a:t>
            </a:r>
          </a:p>
          <a:p>
            <a:pPr marL="4572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Во время раскопок возле Нижнего Тагила археологи обнаружили санки, изготовленные ещё в IV тысячелетии до нашей эры. При раскопках в Казахстане археологи нашли лошадиные кости и определили их возраст: 3000 лет! При тщательном исследовании учёные определили, что нашим предкам эти кости служили... коньками!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24" y="206818"/>
            <a:ext cx="4373731" cy="382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989" y="2971799"/>
            <a:ext cx="3469321" cy="374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0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631" y="609600"/>
            <a:ext cx="5750169" cy="1356360"/>
          </a:xfrm>
        </p:spPr>
        <p:txBody>
          <a:bodyPr/>
          <a:lstStyle/>
          <a:p>
            <a:r>
              <a:rPr lang="ru-RU" dirty="0" smtClean="0"/>
              <a:t>    Тяжёлая атлетика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619" y="2057400"/>
            <a:ext cx="6219220" cy="40386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Тяжёлая атлетика </a:t>
            </a:r>
            <a:r>
              <a:rPr lang="ru-RU" sz="2400" b="1" dirty="0">
                <a:solidFill>
                  <a:srgbClr val="002060"/>
                </a:solidFill>
              </a:rPr>
              <a:t>— олимпийский вид спорта, в основе которого лежит выполнение упражнений по поднятию штанги над головой.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Соревнования </a:t>
            </a:r>
            <a:r>
              <a:rPr lang="ru-RU" sz="2400" b="1" dirty="0">
                <a:solidFill>
                  <a:srgbClr val="002060"/>
                </a:solidFill>
              </a:rPr>
              <a:t>по тяжёлой атлетике на сегодняшний день включают в себя два упражнения: рывок и толчок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pPr marL="4572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Тяжелоатлеты имеют три попытки в каждом упражнении.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37" y="381948"/>
            <a:ext cx="44751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7" y="3367261"/>
            <a:ext cx="4579865" cy="30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14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Большой теннис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1" y="2057399"/>
            <a:ext cx="4572000" cy="447314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Спортивная игра мячом с и ракетками на специальной площадке (корте), </a:t>
            </a:r>
            <a:r>
              <a:rPr lang="ru-RU" sz="2400" b="1" dirty="0" smtClean="0">
                <a:solidFill>
                  <a:srgbClr val="002060"/>
                </a:solidFill>
              </a:rPr>
              <a:t>разделённой </a:t>
            </a:r>
            <a:r>
              <a:rPr lang="ru-RU" sz="2400" b="1" dirty="0">
                <a:solidFill>
                  <a:srgbClr val="002060"/>
                </a:solidFill>
              </a:rPr>
              <a:t>сеткой. </a:t>
            </a:r>
            <a:r>
              <a:rPr lang="ru-RU" sz="2400" b="1" dirty="0" smtClean="0">
                <a:solidFill>
                  <a:srgbClr val="002060"/>
                </a:solidFill>
              </a:rPr>
              <a:t>                         Цель </a:t>
            </a:r>
            <a:r>
              <a:rPr lang="ru-RU" sz="2400" b="1" dirty="0">
                <a:solidFill>
                  <a:srgbClr val="002060"/>
                </a:solidFill>
              </a:rPr>
              <a:t>игры — ударом ракетки отправить мяч на половину соперника так, чтобы тот не его смог отбить или отбил с нарушением правил. Оптимальный возраст для этого вида спорта — 4-5 лет. </a:t>
            </a:r>
            <a:r>
              <a:rPr lang="ru-RU" sz="2400" b="1" dirty="0" smtClean="0">
                <a:solidFill>
                  <a:srgbClr val="002060"/>
                </a:solidFill>
              </a:rPr>
              <a:t>-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23" y="2623272"/>
            <a:ext cx="4432300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878" y="2488768"/>
            <a:ext cx="3451225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50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РЕГБИ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8036" y="2057400"/>
            <a:ext cx="5126182" cy="446996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Спортивная </a:t>
            </a:r>
            <a:r>
              <a:rPr lang="ru-RU" sz="2400" b="1" dirty="0">
                <a:solidFill>
                  <a:srgbClr val="002060"/>
                </a:solidFill>
              </a:rPr>
              <a:t>командная игра с мячом овальной формы на специальной площадке. Цель игры — передавая мяч друг другу руками (только назад) или ногами (в любом направлении), приземлить его в зачётном поле или забить в ворота ( в виде буквы Н) противника.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402" y="2491942"/>
            <a:ext cx="6164263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3138488"/>
            <a:ext cx="13049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51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Шашки и шахматы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057400"/>
            <a:ext cx="5609492" cy="40386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Шашки </a:t>
            </a:r>
            <a:r>
              <a:rPr lang="ru-RU" sz="2400" b="1" dirty="0">
                <a:solidFill>
                  <a:srgbClr val="002060"/>
                </a:solidFill>
              </a:rPr>
              <a:t>— логическая настольная игра для двух игроков, заключающаяся в передвижении определённым образом фишек-шашек по клеткам шашечной доски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Шахматы – настольная логическая игра для двух человек со специальными фигурами и 64-клеточным полем.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045" y="268199"/>
            <a:ext cx="3451679" cy="26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016" y="3487082"/>
            <a:ext cx="4380197" cy="304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83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Движение- жизнь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057400"/>
            <a:ext cx="4966855" cy="40386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Занимайтесь физкультурой и спортом !!!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54" y="315911"/>
            <a:ext cx="6220691" cy="608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6" y="2904971"/>
            <a:ext cx="3600449" cy="374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4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Олимпийские игры появились в 776 году до нашей эры…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1" y="2057399"/>
            <a:ext cx="4149436" cy="4329545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 программу современных Олимпийских игр входят 28 летних и 7 зимних видов </a:t>
            </a:r>
            <a:r>
              <a:rPr lang="ru-RU" sz="2400" b="1" dirty="0" smtClean="0">
                <a:solidFill>
                  <a:srgbClr val="002060"/>
                </a:solidFill>
              </a:rPr>
              <a:t>спорта.                                           Символы олимпиады: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1 девиз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2. эмблема.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3.флаг,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4.огонь,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5.клятва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6.награды </a:t>
            </a:r>
            <a:endParaRPr lang="ru-RU" sz="2400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858" y="2075584"/>
            <a:ext cx="3073892" cy="230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43" y="4378036"/>
            <a:ext cx="4162548" cy="233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750" y="1967391"/>
            <a:ext cx="3603914" cy="241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0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Лёгкая атлетика –королева спорта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618" y="2057400"/>
            <a:ext cx="3879273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Лёгкая </a:t>
            </a:r>
            <a:r>
              <a:rPr lang="ru-RU" sz="2400" b="1" dirty="0">
                <a:solidFill>
                  <a:srgbClr val="002060"/>
                </a:solidFill>
              </a:rPr>
              <a:t>атлетика - один из самых популярных видов спорта. Соревнования по этим видам проводятся с глубокой древности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pPr marL="45720" indent="0"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ru-RU" sz="2400" b="1" dirty="0" err="1">
                <a:solidFill>
                  <a:srgbClr val="002060"/>
                </a:solidFill>
              </a:rPr>
              <a:t>Легкая</a:t>
            </a:r>
            <a:r>
              <a:rPr lang="ru-RU" sz="2400" b="1" dirty="0">
                <a:solidFill>
                  <a:srgbClr val="002060"/>
                </a:solidFill>
              </a:rPr>
              <a:t> атлетика – это ходьба, бег, прыжки, </a:t>
            </a:r>
            <a:r>
              <a:rPr lang="ru-RU" sz="2400" b="1" dirty="0" smtClean="0">
                <a:solidFill>
                  <a:srgbClr val="002060"/>
                </a:solidFill>
              </a:rPr>
              <a:t>метание.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985" y="2558039"/>
            <a:ext cx="3253943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693" y="1854633"/>
            <a:ext cx="4035425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58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455" y="609600"/>
            <a:ext cx="11028218" cy="1080655"/>
          </a:xfrm>
        </p:spPr>
        <p:txBody>
          <a:bodyPr/>
          <a:lstStyle/>
          <a:p>
            <a:r>
              <a:rPr lang="ru-RU" dirty="0" smtClean="0"/>
              <a:t>Гимнастика  появилась у древних эллинов.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910" y="1565564"/>
            <a:ext cx="2808716" cy="509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37310" y="1565564"/>
            <a:ext cx="4059382" cy="4530436"/>
          </a:xfrm>
        </p:spPr>
        <p:txBody>
          <a:bodyPr>
            <a:normAutofit/>
          </a:bodyPr>
          <a:lstStyle/>
          <a:p>
            <a:pPr marL="439738" indent="-393700"/>
            <a:r>
              <a:rPr lang="ru-RU" sz="2400" b="1" dirty="0">
                <a:solidFill>
                  <a:srgbClr val="002060"/>
                </a:solidFill>
              </a:rPr>
              <a:t>Гимнастика — это разнообразные физические упражнения. Виды гимнастики: 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                      </a:t>
            </a:r>
            <a:r>
              <a:rPr lang="ru-RU" sz="2400" b="1" dirty="0" smtClean="0">
                <a:solidFill>
                  <a:srgbClr val="002060"/>
                </a:solidFill>
              </a:rPr>
              <a:t>строевая</a:t>
            </a:r>
            <a:r>
              <a:rPr lang="ru-RU" sz="2400" b="1" dirty="0">
                <a:solidFill>
                  <a:srgbClr val="002060"/>
                </a:solidFill>
              </a:rPr>
              <a:t>; </a:t>
            </a:r>
            <a:r>
              <a:rPr lang="ru-RU" sz="2400" b="1" dirty="0" smtClean="0">
                <a:solidFill>
                  <a:srgbClr val="002060"/>
                </a:solidFill>
              </a:rPr>
              <a:t>общеразвивающая</a:t>
            </a:r>
            <a:r>
              <a:rPr lang="ru-RU" sz="2400" b="1" dirty="0">
                <a:solidFill>
                  <a:srgbClr val="002060"/>
                </a:solidFill>
              </a:rPr>
              <a:t>; прикладная; вольная; гимнастика на снарядах; художественная гимнастика; 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                           </a:t>
            </a:r>
            <a:r>
              <a:rPr lang="ru-RU" sz="2400" b="1" dirty="0" smtClean="0">
                <a:solidFill>
                  <a:srgbClr val="002060"/>
                </a:solidFill>
              </a:rPr>
              <a:t>акробатика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977" y="1364548"/>
            <a:ext cx="3273714" cy="529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31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75855"/>
          </a:xfrm>
        </p:spPr>
        <p:txBody>
          <a:bodyPr/>
          <a:lstStyle/>
          <a:p>
            <a:r>
              <a:rPr lang="ru-RU" dirty="0" smtClean="0"/>
              <a:t>Лыжи-появились в глубокой древности.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055" y="1482436"/>
            <a:ext cx="4918363" cy="46135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Лыжи являются самым доступным, увлекательным и полезным занятием , прекрасным средством укрепления здоровья, закаливания и развития выносливости.  Лыжи воспитывают смелость  </a:t>
            </a:r>
            <a:r>
              <a:rPr lang="ru-RU" sz="2400" b="1" dirty="0">
                <a:solidFill>
                  <a:srgbClr val="002060"/>
                </a:solidFill>
              </a:rPr>
              <a:t>терпение. Лыжный спорт включает лыжные гонки, прыжки с трамплина, двоеборье (гонки и прыжки), спуск с гор по специальным трассам — слалом, слалом-гигант и скоростной спуск, биатлон 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5" y="1591108"/>
            <a:ext cx="3855461" cy="367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277" y="2922227"/>
            <a:ext cx="3440723" cy="372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46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609600"/>
            <a:ext cx="11083636" cy="1039091"/>
          </a:xfrm>
        </p:spPr>
        <p:txBody>
          <a:bodyPr>
            <a:normAutofit fontScale="90000"/>
          </a:bodyPr>
          <a:lstStyle/>
          <a:p>
            <a:r>
              <a:rPr lang="ru-RU" dirty="0"/>
              <a:t>Футбол- одна из старейших спортивных игр </a:t>
            </a:r>
            <a:r>
              <a:rPr lang="ru-RU" dirty="0" smtClean="0"/>
              <a:t>возникший </a:t>
            </a:r>
            <a:r>
              <a:rPr lang="ru-RU" dirty="0"/>
              <a:t>в Англии 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908" y="2057400"/>
            <a:ext cx="4254499" cy="40386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Играю две команды по 11 игроков 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Игра начинается с центра поля 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Игроки команды стремятся </a:t>
            </a:r>
            <a:r>
              <a:rPr lang="ru-RU" sz="2400" b="1" dirty="0" smtClean="0">
                <a:solidFill>
                  <a:srgbClr val="002060"/>
                </a:solidFill>
              </a:rPr>
              <a:t> забить гол ногой в ворота противника . 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                                                                           -Футбол развивает все двигательные способности.</a:t>
            </a:r>
            <a:endParaRPr lang="ru-RU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08" y="2682009"/>
            <a:ext cx="368300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863" y="2505797"/>
            <a:ext cx="2859087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78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БОРЬБА , один из древнейших видов спорта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1" y="2057400"/>
            <a:ext cx="4149436" cy="40386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БОРЬБА , один из древнейших видов спорта, единоборство двух атлетов по </a:t>
            </a:r>
            <a:r>
              <a:rPr lang="ru-RU" sz="2400" b="1" dirty="0" smtClean="0">
                <a:solidFill>
                  <a:srgbClr val="002060"/>
                </a:solidFill>
              </a:rPr>
              <a:t>определённым </a:t>
            </a:r>
            <a:r>
              <a:rPr lang="ru-RU" sz="2400" b="1" dirty="0">
                <a:solidFill>
                  <a:srgbClr val="002060"/>
                </a:solidFill>
              </a:rPr>
              <a:t>правилам с помощью специальных технических </a:t>
            </a:r>
            <a:r>
              <a:rPr lang="ru-RU" sz="2400" b="1" dirty="0" smtClean="0">
                <a:solidFill>
                  <a:srgbClr val="002060"/>
                </a:solidFill>
              </a:rPr>
              <a:t>приёмов.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427636"/>
            <a:ext cx="3375747" cy="207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458" y="1961717"/>
            <a:ext cx="4026652" cy="267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5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Баскетбол придумал учитель физической культуры  </a:t>
            </a:r>
            <a:r>
              <a:rPr lang="ru-RU" dirty="0" smtClean="0"/>
              <a:t>Джеймс </a:t>
            </a:r>
            <a:r>
              <a:rPr lang="ru-RU" dirty="0" err="1" smtClean="0"/>
              <a:t>Нейсмит</a:t>
            </a:r>
            <a:r>
              <a:rPr lang="ru-RU" dirty="0" smtClean="0"/>
              <a:t>  </a:t>
            </a:r>
            <a:r>
              <a:rPr lang="ru-RU" dirty="0"/>
              <a:t>в США.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455" y="2057400"/>
            <a:ext cx="3519053" cy="450085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 игре участвуют две команды по </a:t>
            </a:r>
            <a:r>
              <a:rPr lang="ru-RU" sz="2400" b="1" dirty="0" smtClean="0">
                <a:solidFill>
                  <a:srgbClr val="002060"/>
                </a:solidFill>
              </a:rPr>
              <a:t>5 </a:t>
            </a:r>
            <a:r>
              <a:rPr lang="ru-RU" sz="2400" b="1" dirty="0">
                <a:solidFill>
                  <a:srgbClr val="002060"/>
                </a:solidFill>
              </a:rPr>
              <a:t>человек. Игроки команды стремятся  </a:t>
            </a:r>
            <a:r>
              <a:rPr lang="ru-RU" sz="2400" b="1" dirty="0" smtClean="0">
                <a:solidFill>
                  <a:srgbClr val="002060"/>
                </a:solidFill>
              </a:rPr>
              <a:t>забросить мяч в корзину соперника.</a:t>
            </a:r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Эта игра  </a:t>
            </a:r>
            <a:r>
              <a:rPr lang="ru-RU" sz="2400" b="1" dirty="0" smtClean="0">
                <a:solidFill>
                  <a:srgbClr val="002060"/>
                </a:solidFill>
              </a:rPr>
              <a:t>развивает ловкость, прыгучесть, </a:t>
            </a:r>
            <a:r>
              <a:rPr lang="ru-RU" sz="2400" b="1" dirty="0" smtClean="0">
                <a:solidFill>
                  <a:srgbClr val="002060"/>
                </a:solidFill>
              </a:rPr>
              <a:t>точность</a:t>
            </a:r>
            <a:r>
              <a:rPr lang="ru-RU" sz="2400" b="1" dirty="0" smtClean="0">
                <a:solidFill>
                  <a:srgbClr val="002060"/>
                </a:solidFill>
              </a:rPr>
              <a:t>, 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также воспитывает терпение и взаимовыручку.</a:t>
            </a:r>
            <a:endParaRPr lang="ru-RU" sz="2400" b="1" dirty="0">
              <a:solidFill>
                <a:srgbClr val="002060"/>
              </a:solidFill>
            </a:endParaRPr>
          </a:p>
          <a:p>
            <a:endParaRPr lang="ru-RU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2046577"/>
            <a:ext cx="3170237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852" y="2516477"/>
            <a:ext cx="4035425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05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Волейбол  придумал учитель физической культуры  Вильям Морган в США.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057400"/>
            <a:ext cx="3567545" cy="40386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 игре участвуют две команды по 6 человек. Игроки команды стремятся переправить мяч передачей , так , чтобы те не смогли вернуть его обратно.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Эта игра укрепляет здоровье и воспитывает смелость, настойчивость, взаимопомощь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1982932"/>
            <a:ext cx="332263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79" y="2131724"/>
            <a:ext cx="3730625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13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177</TotalTime>
  <Words>638</Words>
  <Application>Microsoft Office PowerPoint</Application>
  <PresentationFormat>Произвольный</PresentationFormat>
  <Paragraphs>49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Базис</vt:lpstr>
      <vt:lpstr>Теоретический материал                   « Виды спорта»                                              для  учащихся 1-4 классов</vt:lpstr>
      <vt:lpstr>Олимпийские игры появились в 776 году до нашей эры…</vt:lpstr>
      <vt:lpstr>Лёгкая атлетика –королева спорта </vt:lpstr>
      <vt:lpstr>Гимнастика  появилась у древних эллинов.</vt:lpstr>
      <vt:lpstr>Лыжи-появились в глубокой древности.</vt:lpstr>
      <vt:lpstr>Футбол- одна из старейших спортивных игр возникший в Англии . </vt:lpstr>
      <vt:lpstr>БОРЬБА , один из древнейших видов спорта</vt:lpstr>
      <vt:lpstr>Баскетбол придумал учитель физической культуры  Джеймс Нейсмит  в США. </vt:lpstr>
      <vt:lpstr>Волейбол  придумал учитель физической культуры  Вильям Морган в США.</vt:lpstr>
      <vt:lpstr>Хоккей </vt:lpstr>
      <vt:lpstr>Конькобежный и санный и спорт</vt:lpstr>
      <vt:lpstr>    Тяжёлая атлетика</vt:lpstr>
      <vt:lpstr>Большой теннис </vt:lpstr>
      <vt:lpstr>РЕГБИ</vt:lpstr>
      <vt:lpstr>Шашки и шахматы</vt:lpstr>
      <vt:lpstr>Движение- жизнь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Ново-Ленинская СОШ</dc:creator>
  <cp:lastModifiedBy>User</cp:lastModifiedBy>
  <cp:revision>16</cp:revision>
  <dcterms:created xsi:type="dcterms:W3CDTF">2023-01-12T02:27:31Z</dcterms:created>
  <dcterms:modified xsi:type="dcterms:W3CDTF">2023-01-14T04:17:25Z</dcterms:modified>
</cp:coreProperties>
</file>