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А4. определите автора </a:t>
            </a:r>
            <a:r>
              <a:rPr lang="ru-RU" dirty="0" smtClean="0"/>
              <a:t>и </a:t>
            </a:r>
            <a:r>
              <a:rPr lang="ru-RU" dirty="0" smtClean="0"/>
              <a:t>название </a:t>
            </a:r>
            <a:r>
              <a:rPr lang="ru-RU" dirty="0" smtClean="0"/>
              <a:t>картины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лимпиада\3mon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495772" cy="58326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6709" y="548680"/>
            <a:ext cx="22894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Слайд №1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Олимпиада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49" y="476672"/>
            <a:ext cx="6888079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6709" y="548680"/>
            <a:ext cx="22894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Слайд №2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эдуард мане бар в фоли-берж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7148"/>
            <a:ext cx="7531868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7300" y="692696"/>
            <a:ext cx="22894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Слайд №3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олубые танцовщ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573" y="320719"/>
            <a:ext cx="6292723" cy="6204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45229" y="404664"/>
            <a:ext cx="22894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Слайд №4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и по запросу ренуар зон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464496" cy="61879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32289" y="404664"/>
            <a:ext cx="22894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Слайд №5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А4. определите автора и название картины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А4. определите автора картины</dc:title>
  <dc:creator>Администратор</dc:creator>
  <cp:lastModifiedBy>DH</cp:lastModifiedBy>
  <cp:revision>14</cp:revision>
  <dcterms:created xsi:type="dcterms:W3CDTF">2017-01-04T17:38:22Z</dcterms:created>
  <dcterms:modified xsi:type="dcterms:W3CDTF">2017-04-14T12:04:05Z</dcterms:modified>
</cp:coreProperties>
</file>