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7" r:id="rId6"/>
    <p:sldId id="265" r:id="rId7"/>
    <p:sldId id="266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315416"/>
            <a:ext cx="8229600" cy="6048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«Таблица умножения и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деления с числом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7»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</a:rPr>
              <a:t>3 класс</a:t>
            </a:r>
            <a:br>
              <a:rPr lang="ru-RU" sz="3600" b="0" dirty="0" smtClean="0">
                <a:solidFill>
                  <a:schemeClr val="tx1"/>
                </a:solidFill>
                <a:effectLst/>
              </a:rPr>
            </a:br>
            <a:r>
              <a:rPr lang="ru-RU" sz="3600" b="0" i="1" dirty="0" smtClean="0">
                <a:solidFill>
                  <a:schemeClr val="tx1"/>
                </a:solidFill>
                <a:effectLst/>
              </a:rPr>
              <a:t>«Школа России»</a:t>
            </a:r>
            <a:endParaRPr lang="ru-RU" sz="3600" b="0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8064896" cy="504056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+mj-lt"/>
              </a:rPr>
              <a:t>«Каждый день жизни прибавляет частичку……»</a:t>
            </a:r>
            <a:endParaRPr lang="ru-RU" sz="7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0" y="507152"/>
            <a:ext cx="827584" cy="9056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9752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20272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76672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32:4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48680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9*3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2048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21:7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476672"/>
            <a:ext cx="11876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4*7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39752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44008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Ь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20272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36:9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6*4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04520" y="5570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18:3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19864" y="22048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14:7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1520" y="4005064"/>
          <a:ext cx="8712968" cy="216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9121"/>
                <a:gridCol w="1069844"/>
                <a:gridCol w="1108398"/>
                <a:gridCol w="1089121"/>
                <a:gridCol w="1089121"/>
                <a:gridCol w="1089121"/>
                <a:gridCol w="1089121"/>
                <a:gridCol w="1089121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24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27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0" y="507152"/>
            <a:ext cx="827584" cy="9056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9752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16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20272" y="476672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76672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32:4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48680"/>
            <a:ext cx="1152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9*3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2048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21:7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476672"/>
            <a:ext cx="11876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4*7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39752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44008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Ь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20272" y="2204864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36:9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2132856"/>
            <a:ext cx="122413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6*4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04520" y="5570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18:3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19864" y="2204864"/>
            <a:ext cx="12241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14:7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79512" y="3933056"/>
          <a:ext cx="8784976" cy="2304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8122"/>
                <a:gridCol w="1078686"/>
                <a:gridCol w="1117558"/>
                <a:gridCol w="1098122"/>
                <a:gridCol w="1098122"/>
                <a:gridCol w="1098122"/>
                <a:gridCol w="1098122"/>
                <a:gridCol w="109812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24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27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М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У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Д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Р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О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С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Т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  Ь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6864" cy="590465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tx1"/>
                </a:solidFill>
                <a:effectLst/>
              </a:rPr>
              <a:t>«Каждый день жизни прибавляет частичку мудрости»</a:t>
            </a:r>
            <a:endParaRPr lang="ru-RU" sz="8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школ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780928"/>
            <a:ext cx="4337720" cy="433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76672"/>
          <a:ext cx="8136904" cy="5904651"/>
        </p:xfrm>
        <a:graphic>
          <a:graphicData uri="http://schemas.openxmlformats.org/drawingml/2006/table">
            <a:tbl>
              <a:tblPr/>
              <a:tblGrid>
                <a:gridCol w="1872208"/>
                <a:gridCol w="2088232"/>
                <a:gridCol w="2037497"/>
                <a:gridCol w="2138967"/>
              </a:tblGrid>
              <a:tr h="117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7*6=42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6*7=42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42:6=7</a:t>
                      </a: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42:7=6</a:t>
                      </a: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21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</a:rPr>
                        <a:t>7*7=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</a:rPr>
                        <a:t>7*8=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</a:rPr>
                        <a:t>7*9=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Times New Roman"/>
                        </a:rPr>
                        <a:t>7*10=</a:t>
                      </a: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7"/>
          <a:ext cx="8784975" cy="6048672"/>
        </p:xfrm>
        <a:graphic>
          <a:graphicData uri="http://schemas.openxmlformats.org/drawingml/2006/table">
            <a:tbl>
              <a:tblPr/>
              <a:tblGrid>
                <a:gridCol w="2138951"/>
                <a:gridCol w="2136922"/>
                <a:gridCol w="2199777"/>
                <a:gridCol w="2309325"/>
              </a:tblGrid>
              <a:tr h="120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7*6=42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6*7=42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42:6=7</a:t>
                      </a: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</a:rPr>
                        <a:t>42:7=6</a:t>
                      </a: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24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7*7=49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49:7=7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7*8=56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8*7=56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56:8=7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56:7=8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7*9=63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9*7=63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63:9=7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63:7=9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7*10=70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10*7=70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70:10=7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Times New Roman"/>
                        </a:rPr>
                        <a:t>70:7=10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3" y="188640"/>
          <a:ext cx="8208913" cy="2592288"/>
        </p:xfrm>
        <a:graphic>
          <a:graphicData uri="http://schemas.openxmlformats.org/drawingml/2006/table">
            <a:tbl>
              <a:tblPr/>
              <a:tblGrid>
                <a:gridCol w="2400720"/>
                <a:gridCol w="2919721"/>
                <a:gridCol w="2888472"/>
              </a:tblGrid>
              <a:tr h="1260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Цена</a:t>
                      </a: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Стоимость</a:t>
                      </a: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7р</a:t>
                      </a: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9шт</a:t>
                      </a: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</a:rPr>
                        <a:t>?руб.</a:t>
                      </a: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373616" cy="237626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effectLst/>
              </a:rPr>
              <a:t>7*9=63(руб.)</a:t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Ответ: 63 рубля стоит вся покупка.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kisspng-school-picture-frame-clip-art-academic-success-owl-5a94c39a62dc50.532868821519698842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624736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7" y="530120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  М О Л О Д Ц 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149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«Таблица умножения и  деления с числом  7»  3 класс «Школа России»</vt:lpstr>
      <vt:lpstr>Слайд 2</vt:lpstr>
      <vt:lpstr>Слайд 3</vt:lpstr>
      <vt:lpstr>Слайд 4</vt:lpstr>
      <vt:lpstr>«Каждый день жизни прибавляет частичку мудрости»</vt:lpstr>
      <vt:lpstr>Слайд 6</vt:lpstr>
      <vt:lpstr>Слайд 7</vt:lpstr>
      <vt:lpstr>7*9=63(руб.)  Ответ: 63 рубля стоит вся покупка.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2018-11-02T07:54:15Z</dcterms:created>
  <dcterms:modified xsi:type="dcterms:W3CDTF">2018-11-06T06:03:03Z</dcterms:modified>
</cp:coreProperties>
</file>