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422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54;&#1083;&#1077;&#1075;\Desktop\&#1091;&#1095;&#1075;&#1086;&#1076;&#1072;\&#1074;&#1077;&#1089;&#1090;&#1080;%20&#1090;&#1080;&#1084;&#1072;&#1085;&#1072;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05126"/>
            <a:ext cx="7920880" cy="1446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</a:rPr>
              <a:t>Урок - деловая игра в 8 классе «Будущее Сосногорска</a:t>
            </a:r>
            <a:r>
              <a:rPr lang="ru-RU" sz="4400" b="1" dirty="0" smtClean="0">
                <a:solidFill>
                  <a:srgbClr val="7030A0"/>
                </a:solidFill>
              </a:rPr>
              <a:t>»</a:t>
            </a:r>
            <a:endParaRPr lang="ru-RU" sz="4400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6572" y="5157192"/>
            <a:ext cx="460851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Учитель математики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Кузиванова Надежда Ивановна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МБОУ «Кадетская школа» г. Сосногорска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794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80728"/>
            <a:ext cx="792088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5.  Запишите формулу корней квадратного уравнения.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212976"/>
            <a:ext cx="828092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6.  Что значит решить задачу с помощью уравнения?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92696"/>
            <a:ext cx="8640960" cy="30469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Для ввоза песка  на предполагаемую набережную нужно заказать несколько одинаковых грузовых машин. Руководство автопарка решило, что количество рейсов, необходимое сделать каждой машине, больше количества машин на 7. В итоге было сделано 60 рейсов. Сколько машин было заказано в автопарке? Сколько тонн песка было вывезено, если грузоподъемность одной машины 3 тонны?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32656"/>
            <a:ext cx="8424936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Необходимо построить новую игровую площадку прямоугольной формы, длина которой на 4 метра больше ширины. Площадь площадки равна 165 кв. м. Вычислить длину и ширину площадки.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988840"/>
            <a:ext cx="8424936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Проблема. В распоряжении имеется площадь земельного участка длина которого 15 метров и ширина 12 метров. Сможем ли мы на этом участке построить новую площадку?</a:t>
            </a:r>
            <a:endParaRPr lang="ru-RU" sz="20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6048672" cy="1631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На территории базы отдыха планируется открыть конференц-зал, в котором число мест на 8 больше числа рядов. Сколько рядов будет в зале, если всего предполагается 240 мест?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76672"/>
            <a:ext cx="2709664" cy="135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5760640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Предполагается на турбазе построить искусственный водоём в форме прямоугольного треугольника для рыбной ловли, один из катетов которого на 3 м меньше гипотенузы, а другой  на 6 м меньше гипотенузы. Найдите гипотенузу треугольника.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1950" y="188640"/>
            <a:ext cx="2942050" cy="210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648072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В районе набережной реки </a:t>
            </a:r>
            <a:r>
              <a:rPr lang="ru-RU" sz="2000" b="1" dirty="0" err="1" smtClean="0"/>
              <a:t>Айювы</a:t>
            </a:r>
            <a:r>
              <a:rPr lang="ru-RU" sz="2000" b="1" dirty="0" smtClean="0"/>
              <a:t> на одном берегу растут на 6 сосен больше чем на другом. Найдите сколько сосен растёт на каждом берегу, если произведение количества сосен равно 187.</a:t>
            </a:r>
            <a:endParaRPr lang="ru-RU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9538" y="0"/>
            <a:ext cx="2454462" cy="179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80728"/>
            <a:ext cx="748883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Домашнее задание.</a:t>
            </a:r>
          </a:p>
          <a:p>
            <a:pPr algn="just"/>
            <a:r>
              <a:rPr lang="ru-RU" b="1" dirty="0" smtClean="0"/>
              <a:t>Найти в Интернет-ресурсах, какие профессии сегодня востребованы на рынке труда.</a:t>
            </a:r>
          </a:p>
          <a:p>
            <a:pPr algn="just"/>
            <a:r>
              <a:rPr lang="ru-RU" b="1" dirty="0" smtClean="0"/>
              <a:t>Составить по одной задаче.</a:t>
            </a:r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98342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441377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4968552" cy="330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645024"/>
            <a:ext cx="354696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656"/>
            <a:ext cx="441377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645024"/>
            <a:ext cx="354696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8720968" cy="490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ести тиман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908720"/>
            <a:ext cx="9096110" cy="511256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3888432" cy="22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3764816" cy="269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9" y="3933056"/>
            <a:ext cx="3752588" cy="274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196752"/>
            <a:ext cx="4402832" cy="22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99592" y="476672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Инженеры-строители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2" y="54868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Экономисты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350100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Бухгалтеры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357301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Экологи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5334"/>
            <a:ext cx="9144000" cy="528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764704"/>
            <a:ext cx="7776864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Решение задач с помощью квадратных уравнений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692696"/>
            <a:ext cx="6768752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Какие из данных уравнений являются квадратными?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213285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а) </a:t>
            </a:r>
            <a:r>
              <a:rPr lang="ru-RU" sz="2400" b="1" i="1" dirty="0" err="1" smtClean="0"/>
              <a:t>х</a:t>
            </a:r>
            <a:r>
              <a:rPr lang="en-US" sz="2400" b="1" i="1" dirty="0" smtClean="0"/>
              <a:t>³</a:t>
            </a:r>
            <a:r>
              <a:rPr lang="ru-RU" sz="2400" b="1" i="1" dirty="0" smtClean="0"/>
              <a:t> - 2х</a:t>
            </a:r>
            <a:r>
              <a:rPr lang="en-US" sz="2400" b="1" i="1" dirty="0" smtClean="0"/>
              <a:t>² </a:t>
            </a:r>
            <a:r>
              <a:rPr lang="ru-RU" sz="2400" b="1" i="1" dirty="0" smtClean="0"/>
              <a:t>+ 7 = 0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б) 7</a:t>
            </a:r>
            <a:r>
              <a:rPr lang="ru-RU" sz="2400" b="1" i="1" dirty="0" smtClean="0"/>
              <a:t>х – 1 = 0</a:t>
            </a:r>
          </a:p>
          <a:p>
            <a:endParaRPr lang="ru-RU" sz="2400" b="1" i="1" dirty="0" smtClean="0"/>
          </a:p>
          <a:p>
            <a:r>
              <a:rPr lang="ru-RU" sz="2400" b="1" dirty="0" smtClean="0"/>
              <a:t>в) 4</a:t>
            </a:r>
            <a:r>
              <a:rPr lang="ru-RU" sz="2400" b="1" i="1" dirty="0" smtClean="0"/>
              <a:t>х – 18 = 0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г) </a:t>
            </a:r>
            <a:r>
              <a:rPr lang="ru-RU" sz="2400" b="1" i="1" dirty="0" err="1" smtClean="0"/>
              <a:t>х</a:t>
            </a:r>
            <a:r>
              <a:rPr lang="ru-RU" sz="2400" b="1" i="1" dirty="0" smtClean="0"/>
              <a:t> + 7 = 0</a:t>
            </a:r>
          </a:p>
          <a:p>
            <a:endParaRPr lang="ru-RU" sz="2400" b="1" dirty="0" smtClean="0"/>
          </a:p>
          <a:p>
            <a:r>
              <a:rPr lang="ru-RU" sz="2400" b="1" dirty="0" err="1" smtClean="0"/>
              <a:t>д</a:t>
            </a:r>
            <a:r>
              <a:rPr lang="ru-RU" sz="2400" b="1" dirty="0" smtClean="0"/>
              <a:t>) </a:t>
            </a:r>
            <a:r>
              <a:rPr lang="ru-RU" sz="2400" b="1" i="1" dirty="0" err="1" smtClean="0"/>
              <a:t>х</a:t>
            </a:r>
            <a:r>
              <a:rPr lang="en-US" sz="2400" b="1" i="1" dirty="0" smtClean="0"/>
              <a:t>²</a:t>
            </a:r>
            <a:r>
              <a:rPr lang="ru-RU" sz="2400" b="1" i="1" dirty="0" smtClean="0"/>
              <a:t> + 6х – 3 = 0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36713"/>
            <a:ext cx="7056784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2. Найти коэффициенты квадратного уравнения 5</a:t>
            </a:r>
            <a:r>
              <a:rPr lang="ru-RU" sz="2800" b="1" i="1" dirty="0" smtClean="0">
                <a:solidFill>
                  <a:srgbClr val="002060"/>
                </a:solidFill>
              </a:rPr>
              <a:t>х +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х</a:t>
            </a:r>
            <a:r>
              <a:rPr lang="en-US" sz="2800" b="1" i="1" dirty="0" smtClean="0">
                <a:solidFill>
                  <a:srgbClr val="002060"/>
                </a:solidFill>
              </a:rPr>
              <a:t>²</a:t>
            </a:r>
            <a:r>
              <a:rPr lang="ru-RU" sz="2800" b="1" i="1" dirty="0" smtClean="0">
                <a:solidFill>
                  <a:srgbClr val="002060"/>
                </a:solidFill>
              </a:rPr>
              <a:t> – 4 = 0.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636912"/>
            <a:ext cx="6408712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3.  Квадратное уравнение не имеет действительных корней, если…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221088"/>
            <a:ext cx="7416824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4.  Квадратное уравнение </a:t>
            </a:r>
            <a:r>
              <a:rPr lang="ru-RU" sz="2800" b="1" i="1" dirty="0" smtClean="0"/>
              <a:t>ах</a:t>
            </a:r>
            <a:r>
              <a:rPr lang="en-US" sz="2800" b="1" i="1" dirty="0" smtClean="0"/>
              <a:t>²</a:t>
            </a:r>
            <a:r>
              <a:rPr lang="ru-RU" sz="2800" b="1" i="1" dirty="0" smtClean="0"/>
              <a:t> + </a:t>
            </a:r>
            <a:r>
              <a:rPr lang="ru-RU" sz="2800" b="1" i="1" dirty="0" err="1" smtClean="0"/>
              <a:t>bx</a:t>
            </a:r>
            <a:r>
              <a:rPr lang="ru-RU" sz="2800" b="1" i="1" dirty="0" smtClean="0"/>
              <a:t> + </a:t>
            </a:r>
            <a:r>
              <a:rPr lang="ru-RU" sz="2800" b="1" i="1" dirty="0" err="1" smtClean="0"/>
              <a:t>c</a:t>
            </a:r>
            <a:r>
              <a:rPr lang="ru-RU" sz="2800" b="1" i="1" dirty="0" smtClean="0"/>
              <a:t> = 0, в котором хотя бы один из коэффициентов </a:t>
            </a:r>
            <a:r>
              <a:rPr lang="ru-RU" sz="2800" b="1" i="1" dirty="0" err="1" smtClean="0"/>
              <a:t>b</a:t>
            </a:r>
            <a:r>
              <a:rPr lang="ru-RU" sz="2800" b="1" i="1" dirty="0" smtClean="0"/>
              <a:t> или с равен нулю, называется…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</TotalTime>
  <Words>340</Words>
  <Application>Microsoft Office PowerPoint</Application>
  <PresentationFormat>Экран (4:3)</PresentationFormat>
  <Paragraphs>33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Nadezda</dc:creator>
  <cp:lastModifiedBy>Oleg</cp:lastModifiedBy>
  <cp:revision>6</cp:revision>
  <dcterms:created xsi:type="dcterms:W3CDTF">2019-04-13T17:08:59Z</dcterms:created>
  <dcterms:modified xsi:type="dcterms:W3CDTF">2019-04-13T17:59:19Z</dcterms:modified>
</cp:coreProperties>
</file>