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7" r:id="rId2"/>
    <p:sldId id="259" r:id="rId3"/>
    <p:sldId id="280" r:id="rId4"/>
    <p:sldId id="283" r:id="rId5"/>
    <p:sldId id="285" r:id="rId6"/>
    <p:sldId id="287" r:id="rId7"/>
    <p:sldId id="289" r:id="rId8"/>
    <p:sldId id="300" r:id="rId9"/>
    <p:sldId id="294" r:id="rId10"/>
    <p:sldId id="293" r:id="rId11"/>
    <p:sldId id="295" r:id="rId12"/>
    <p:sldId id="301" r:id="rId13"/>
    <p:sldId id="302" r:id="rId14"/>
    <p:sldId id="299" r:id="rId15"/>
    <p:sldId id="303" r:id="rId16"/>
    <p:sldId id="30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075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88" autoAdjust="0"/>
    <p:restoredTop sz="94624" autoAdjust="0"/>
  </p:normalViewPr>
  <p:slideViewPr>
    <p:cSldViewPr>
      <p:cViewPr varScale="1">
        <p:scale>
          <a:sx n="63" d="100"/>
          <a:sy n="63" d="100"/>
        </p:scale>
        <p:origin x="127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22.04.2019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22.04.2019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22.04.2019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22.04.2019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22.04.2019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22.04.2019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22.04.2019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22.04.2019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pload.wikimedia.org/wikipedia/commons/3/3c/Sunset_at_Kucherla_la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33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642918"/>
            <a:ext cx="9144000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ru-RU" sz="4400" b="1" dirty="0" smtClean="0">
              <a:ln/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4400" b="1" dirty="0" smtClean="0">
                <a:ln/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«Берегите Землю!»</a:t>
            </a:r>
          </a:p>
          <a:p>
            <a:pPr algn="ctr"/>
            <a:endParaRPr lang="ru-RU" sz="2400" b="1" dirty="0" smtClean="0">
              <a:ln/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3" y="612845"/>
            <a:ext cx="4572031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Земля – это общий дом растений, животных и человека, поэтому надо думать о том, чтобы этот дом процветал и богател.</a:t>
            </a:r>
            <a:endParaRPr lang="ru-RU" sz="3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2" name="Picture 4" descr="http://www.vashsad.ua/i/gallery/foto/58/1024_768/sMy3hPKk.jpg"/>
          <p:cNvPicPr>
            <a:picLocks noChangeAspect="1" noChangeArrowheads="1"/>
          </p:cNvPicPr>
          <p:nvPr/>
        </p:nvPicPr>
        <p:blipFill>
          <a:blip r:embed="rId2" cstate="print"/>
          <a:srcRect l="11718" t="27344" r="18701" b="2343"/>
          <a:stretch>
            <a:fillRect/>
          </a:stretch>
        </p:blipFill>
        <p:spPr bwMode="auto">
          <a:xfrm>
            <a:off x="4857752" y="3571876"/>
            <a:ext cx="4000528" cy="3071809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054" name="Picture 6" descr="http://www.zwalls.ru/pic/201309/1920x1080/zwalls.ru-17142.jpg"/>
          <p:cNvPicPr>
            <a:picLocks noChangeAspect="1" noChangeArrowheads="1"/>
          </p:cNvPicPr>
          <p:nvPr/>
        </p:nvPicPr>
        <p:blipFill>
          <a:blip r:embed="rId3" cstate="print"/>
          <a:srcRect l="25986" t="16102" r="7955" b="6773"/>
          <a:stretch>
            <a:fillRect/>
          </a:stretch>
        </p:blipFill>
        <p:spPr bwMode="auto">
          <a:xfrm>
            <a:off x="4857752" y="285728"/>
            <a:ext cx="4000528" cy="3143272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214290"/>
            <a:ext cx="785818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Береги нашу планету !</a:t>
            </a:r>
            <a:endParaRPr lang="ru-RU" sz="3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0" name="Picture 2" descr="https://i.ytimg.com/vi/WYXx9E7RQe4/maxresdefault.jpg"/>
          <p:cNvPicPr>
            <a:picLocks noChangeAspect="1" noChangeArrowheads="1"/>
          </p:cNvPicPr>
          <p:nvPr/>
        </p:nvPicPr>
        <p:blipFill>
          <a:blip r:embed="rId2" cstate="print"/>
          <a:srcRect l="15234" r="15625"/>
          <a:stretch>
            <a:fillRect/>
          </a:stretch>
        </p:blipFill>
        <p:spPr bwMode="auto">
          <a:xfrm>
            <a:off x="285720" y="1071546"/>
            <a:ext cx="8429684" cy="5544274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1.1zoom.me/b5050/651/347350-admin_2048x15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3660914" cy="274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mg3.goodfon.ru/original/2560x1600/0/3e/priroda-voda-ozero-gory-neb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04928"/>
            <a:ext cx="4411889" cy="275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winwalls.ru/mini/201305/85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45024"/>
            <a:ext cx="4320479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w-dog.ru/wallpapers/5/10/39514017140746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454" y="3723888"/>
            <a:ext cx="391723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715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fryd.ru/uploads/films/gallery/11000/10053_cover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8380983" cy="4190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124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686800" cy="838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56671" y="4624782"/>
            <a:ext cx="5129503" cy="3235767"/>
          </a:xfrm>
        </p:spPr>
        <p:txBody>
          <a:bodyPr>
            <a:noAutofit/>
          </a:bodyPr>
          <a:lstStyle/>
          <a:p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endParaRPr lang="ru-RU" sz="1400" dirty="0" smtClean="0"/>
          </a:p>
          <a:p>
            <a:endParaRPr lang="ru-RU" sz="1400" dirty="0"/>
          </a:p>
        </p:txBody>
      </p:sp>
      <p:pic>
        <p:nvPicPr>
          <p:cNvPr id="5122" name="Picture 2" descr="https://bogomolova-egords47.edumsko.ru/uploads/6200/6171/section/503571/1529090982785_628.jpg?15290010446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04768"/>
            <a:ext cx="4538631" cy="642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26528.selcdn.ru/irkmo.ru-upload/medialibrary/3c4/3c427d21c2a83d8758681a2320c4b68b/b327d95bb2ee6aa06c939ae96ccc0c7f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837" y="876300"/>
            <a:ext cx="7382725" cy="554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4163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сегодня понял……………………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Мне понравилось…..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637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"/>
          <p:cNvPicPr>
            <a:picLocks noChangeAspect="1"/>
          </p:cNvPicPr>
          <p:nvPr/>
        </p:nvPicPr>
        <p:blipFill>
          <a:blip r:embed="rId2" cstate="print"/>
          <a:srcRect l="3" t="6383" r="1553" b="15405"/>
          <a:stretch>
            <a:fillRect/>
          </a:stretch>
        </p:blipFill>
        <p:spPr bwMode="auto">
          <a:xfrm>
            <a:off x="-82550" y="0"/>
            <a:ext cx="9309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Прямая со стрелкой 2"/>
          <p:cNvCxnSpPr/>
          <p:nvPr/>
        </p:nvCxnSpPr>
        <p:spPr>
          <a:xfrm>
            <a:off x="5014914" y="4677834"/>
            <a:ext cx="790575" cy="33443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" name="Прямая со стрелкой 3"/>
          <p:cNvCxnSpPr/>
          <p:nvPr/>
        </p:nvCxnSpPr>
        <p:spPr>
          <a:xfrm>
            <a:off x="5957888" y="5118101"/>
            <a:ext cx="792162" cy="317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6886576" y="5435600"/>
            <a:ext cx="792163" cy="16933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8039101" y="5604933"/>
            <a:ext cx="79216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2565401" y="3153834"/>
            <a:ext cx="720725" cy="56303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1811339" y="2468034"/>
            <a:ext cx="611187" cy="56303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1144589" y="1604434"/>
            <a:ext cx="466725" cy="6582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893763" y="740834"/>
            <a:ext cx="57150" cy="4804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950914" y="165100"/>
            <a:ext cx="427037" cy="3831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 flipV="1">
            <a:off x="8632826" y="3208868"/>
            <a:ext cx="557213" cy="7006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 flipV="1">
            <a:off x="7759700" y="2400301"/>
            <a:ext cx="674688" cy="63076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 flipV="1">
            <a:off x="6724650" y="1699685"/>
            <a:ext cx="738188" cy="56303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 flipV="1">
            <a:off x="3717926" y="340785"/>
            <a:ext cx="720725" cy="20743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 flipV="1">
            <a:off x="2466975" y="23285"/>
            <a:ext cx="819150" cy="20743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1557339" y="23284"/>
            <a:ext cx="649287" cy="6773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492501" y="3845984"/>
            <a:ext cx="147668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360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Земля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95" t="5835" r="1111" b="34303"/>
          <a:stretch/>
        </p:blipFill>
        <p:spPr>
          <a:xfrm>
            <a:off x="6357950" y="214290"/>
            <a:ext cx="278605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2" name="Picture 2" descr="http://russoturista.ru/wp-content/uploads/2015/07/%D0%93%D0%BE%D1%80%D0%BD%D0%B0%D1%8F-%D1%82%D1%83%D0%BD%D0%B4%D1%80%D0%B0-%D1%84%D0%BE%D1%82%D0%B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2285992"/>
            <a:ext cx="2786050" cy="214314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44" name="Picture 4" descr="http://www.bfoto.ru/foto/spring/bfoto_ru_39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4429132"/>
            <a:ext cx="2857488" cy="225264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611560" y="1772816"/>
            <a:ext cx="504056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</a:t>
            </a:r>
            <a:r>
              <a:rPr lang="ru-RU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это наука, изучающая взаимоотношения между человеком, растительным и животным миром и окружающей средой, в том числе влияние деятельности человека на окружающую среду и живую </a:t>
            </a:r>
            <a:r>
              <a:rPr lang="ru-RU" sz="32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природу.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332656"/>
            <a:ext cx="63904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Экология”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 переводе с греческого "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oikos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– дом, "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logos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– наука) означает «наука о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доме».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Vasyanvideo\все изображения\евраз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3571876"/>
            <a:ext cx="3357554" cy="3571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42844" y="357167"/>
            <a:ext cx="650085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ru-RU" sz="3600" b="1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sz="3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effectLst/>
              <a:latin typeface="Arial Black" pitchFamily="34" charset="0"/>
            </a:endParaRPr>
          </a:p>
        </p:txBody>
      </p:sp>
      <p:pic>
        <p:nvPicPr>
          <p:cNvPr id="1026" name="Picture 2" descr="ÐÐ° Ð³Ð¾Ð´ Ð² Ð°ÑÐ¼Ð¾ÑÑÐµÑÑ ÑÐ¾Ð»ÑÐºÐ¾ Ð¾Ð´Ð½Ð¾Ð³Ð¾ ÑÐ³Ð»ÐµÐºÐ¸ÑÐ»Ð¾Ð³Ð¾ Ð³Ð°Ð·Ð° Ð²ÑÐ±ÑÐ°ÑÑÐ²Ð°ÐµÑÑÑ 5 Ð¼Ð»ÑÐ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4176464" cy="611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imcitynews.ru/wp-content/uploads/2013/01/Zavodyi-zagryaznyayut-vozduh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7414"/>
            <a:ext cx="4029598" cy="340000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7174" name="Picture 6" descr="http://www.bugaga.ru/uploads/posts/2013-01/1359534071_pererabotka-musora-vredit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4870" y="3140968"/>
            <a:ext cx="4038774" cy="345452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d2me0fuzw8a1c5.cloudfront.net/sites/default/files/styles/large/public/images/22922/ekaterinbur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36878"/>
            <a:ext cx="4752528" cy="621510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rodovid.me/uploads/images/00/00/01/2014/09/14/8f152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7107" y="161444"/>
            <a:ext cx="5189786" cy="669655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1.reactor.cc/pics/post/full/%D0%9C%D0%BE%D1%8F-%D0%A0%D0%BE%D1%81%D1%81%D0%B8%D1%8F-%D1%84%D1%8D%D0%BD%D0%B4%D0%BE%D0%BC%D1%8B-%D0%BA%D0%B0%D1%80%D1%82%D0%B8%D0%BD%D0%B0-245629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7855418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025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kursktv.ru/sites/default/files/peremeshenie3.jpg"/>
          <p:cNvPicPr>
            <a:picLocks noChangeAspect="1" noChangeArrowheads="1"/>
          </p:cNvPicPr>
          <p:nvPr/>
        </p:nvPicPr>
        <p:blipFill>
          <a:blip r:embed="rId2" cstate="print"/>
          <a:srcRect l="17737" r="12161" b="30189"/>
          <a:stretch>
            <a:fillRect/>
          </a:stretch>
        </p:blipFill>
        <p:spPr bwMode="auto">
          <a:xfrm>
            <a:off x="323528" y="77789"/>
            <a:ext cx="4534224" cy="3420555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3076" name="Picture 4" descr="http://ursn-rm.ru/assets/images/news/2012/august/14_aug_zem_big.jpg"/>
          <p:cNvPicPr>
            <a:picLocks noChangeAspect="1" noChangeArrowheads="1"/>
          </p:cNvPicPr>
          <p:nvPr/>
        </p:nvPicPr>
        <p:blipFill>
          <a:blip r:embed="rId3" cstate="print"/>
          <a:srcRect r="50767"/>
          <a:stretch>
            <a:fillRect/>
          </a:stretch>
        </p:blipFill>
        <p:spPr bwMode="auto">
          <a:xfrm>
            <a:off x="4283968" y="3284984"/>
            <a:ext cx="4392488" cy="3334600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473</TotalTime>
  <Words>67</Words>
  <Application>Microsoft Office PowerPoint</Application>
  <PresentationFormat>Экран (4:3)</PresentationFormat>
  <Paragraphs>15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Arial Black</vt:lpstr>
      <vt:lpstr>Franklin Gothic Book</vt:lpstr>
      <vt:lpstr>Franklin Gothic Medium</vt:lpstr>
      <vt:lpstr>Segoe UI</vt:lpstr>
      <vt:lpstr>Times New Roman</vt:lpstr>
      <vt:lpstr>Verdana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Windows User</cp:lastModifiedBy>
  <cp:revision>72</cp:revision>
  <dcterms:created xsi:type="dcterms:W3CDTF">2017-02-15T09:09:38Z</dcterms:created>
  <dcterms:modified xsi:type="dcterms:W3CDTF">2019-04-22T15:23:23Z</dcterms:modified>
</cp:coreProperties>
</file>