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">
              <a:schemeClr val="tx2">
                <a:lumMod val="40000"/>
                <a:lumOff val="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C22CC-0A20-4C8D-A00D-0727ADD07794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3F7FF-81A1-4C69-8430-B035C63A433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82000">
              <a:schemeClr val="tx2">
                <a:lumMod val="60000"/>
                <a:lumOff val="40000"/>
              </a:schemeClr>
            </a:gs>
            <a:gs pos="33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64" y="1428192"/>
            <a:ext cx="8287072" cy="4001616"/>
          </a:xfrm>
        </p:spPr>
        <p:txBody>
          <a:bodyPr>
            <a:prstTxWarp prst="textDeflateBottom">
              <a:avLst>
                <a:gd name="adj" fmla="val 8237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270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и буква </a:t>
            </a:r>
            <a:br>
              <a:rPr lang="ru-RU" spc="50" dirty="0" smtClean="0">
                <a:ln w="1270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270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pc="50" dirty="0">
              <a:ln w="12700"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3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.123-PC\Desktop\36090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0"/>
            <a:ext cx="4571999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3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.123-PC\Desktop\hello_html_m78a6f1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9"/>
          <a:stretch/>
        </p:blipFill>
        <p:spPr bwMode="auto">
          <a:xfrm>
            <a:off x="313306" y="600084"/>
            <a:ext cx="8517388" cy="5657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ладимир.123-PC\Desktop\img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0" y="1196752"/>
            <a:ext cx="891162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0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.123-PC\Desktop\img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308"/>
            <a:ext cx="8640960" cy="670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8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FF0000"/>
      </a:lt1>
      <a:dk2>
        <a:srgbClr val="00B050"/>
      </a:dk2>
      <a:lt2>
        <a:srgbClr val="0070C0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FF0000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Звук и буква  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 О</dc:title>
  <dc:creator>Владимир</dc:creator>
  <cp:lastModifiedBy>Владимир</cp:lastModifiedBy>
  <cp:revision>3</cp:revision>
  <dcterms:created xsi:type="dcterms:W3CDTF">2019-05-04T18:58:41Z</dcterms:created>
  <dcterms:modified xsi:type="dcterms:W3CDTF">2019-05-04T19:25:28Z</dcterms:modified>
</cp:coreProperties>
</file>