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6" r:id="rId5"/>
    <p:sldId id="267" r:id="rId6"/>
    <p:sldId id="268" r:id="rId7"/>
    <p:sldId id="269" r:id="rId8"/>
    <p:sldId id="271" r:id="rId9"/>
    <p:sldId id="277" r:id="rId10"/>
    <p:sldId id="270" r:id="rId11"/>
    <p:sldId id="272" r:id="rId12"/>
    <p:sldId id="273" r:id="rId13"/>
    <p:sldId id="274" r:id="rId14"/>
    <p:sldId id="275" r:id="rId15"/>
    <p:sldId id="276" r:id="rId16"/>
    <p:sldId id="259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E861-9521-4F51-A75A-B734E68B4B75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9E59-FE06-497A-840A-1E25DE6B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0.liveinternet.ru/images/attach/c/0/42/265/42265929_space020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-sell.com/image_id20055w0h0_Russian_Compass_with_magnifying_len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ymn56.minsk.edu.by/sm.aspx?uid=8054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dreamworlds.ru/uploads/posts/2010-02/1265591572_23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071.radikal.ru/0911/e3/b1ae10e6b04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а 1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4104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Ориентирование</a:t>
            </a:r>
          </a:p>
          <a:p>
            <a:pPr algn="ctr"/>
            <a:endParaRPr lang="ru-RU" sz="8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местности. </a:t>
            </a:r>
            <a:endParaRPr lang="ru-RU" sz="8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9330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Азимут</a:t>
            </a:r>
            <a:endParaRPr lang="ru-RU" sz="9600" dirty="0"/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2743200" y="5572125"/>
            <a:ext cx="6400800" cy="1285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Урок географии в 6-ом классе.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Ильичева Наталья Анатольевна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географии ГОУ СОШ «Школа надомного обучения» № 367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Зеленоград</a:t>
            </a: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 build="p"/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://nokia-5800xm.ru/wp-content/uploads/2008/12/compass.jpg"/>
          <p:cNvPicPr>
            <a:picLocks noChangeAspect="1" noChangeArrowheads="1"/>
          </p:cNvPicPr>
          <p:nvPr/>
        </p:nvPicPr>
        <p:blipFill>
          <a:blip r:embed="rId2" cstate="print">
            <a:lum bright="41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Картинка 9 из 42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836712"/>
            <a:ext cx="5148064" cy="57332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ОРИЕНТИРОВАНИЕ ПО КОМПАСУ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3923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стране в поход идем —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Друга мы с собой берем.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не даст нам заблудиться,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маршрута уклониться.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Нам покажет верный друг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Путь на север и на юг.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836712"/>
            <a:ext cx="249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стрелка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5589240"/>
            <a:ext cx="2094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шкала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436096" y="1628800"/>
            <a:ext cx="1800200" cy="792088"/>
          </a:xfrm>
          <a:prstGeom prst="straightConnector1">
            <a:avLst/>
          </a:prstGeom>
          <a:ln w="1270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6624228" y="4473116"/>
            <a:ext cx="2232248" cy="576064"/>
          </a:xfrm>
          <a:prstGeom prst="straightConnector1">
            <a:avLst/>
          </a:prstGeom>
          <a:ln w="1270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комп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9059"/>
            <a:ext cx="9144000" cy="45189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Компас — прибор для ориентирования на местности.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Стрелка компаса всегда показывает на север. Компасы бывают магнитные, гироскопические и электронные. Собираясь в поход, проверьте, работает ли ваш компас.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9814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268760"/>
            <a:ext cx="3238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33850"/>
            <a:ext cx="34004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70892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780928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733256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ПРАВИЛА РАБОТЫ С КОМПАСОМ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764" y="0"/>
            <a:ext cx="42380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АЗИМУТ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28396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283968" y="5584304"/>
            <a:ext cx="48600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что такое АЗИМУТ?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764704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Посмотрите, что можете сказать?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564904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Покажите стороны горизонта на данной схеме.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789040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величину угла на предмет (НА ДОРОГУ)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630" y="4941168"/>
            <a:ext cx="490737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вами определили АЗИМУТ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7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56992"/>
          <a:ext cx="4416152" cy="3291840"/>
        </p:xfrm>
        <a:graphic>
          <a:graphicData uri="http://schemas.openxmlformats.org/drawingml/2006/table">
            <a:tbl>
              <a:tblPr/>
              <a:tblGrid>
                <a:gridCol w="2208076"/>
                <a:gridCol w="2208076"/>
              </a:tblGrid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азимут в градусах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север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0° или 360°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северо-восток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восток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90°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юго-восток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135°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юг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180°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юго-запад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225°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запад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270°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северо-запад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399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Азимут — это угол, отсчитанный по ходу движения часовой стрелки между направлениями на север и на ориентир. Азимут измеряется в градусах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0° до 360°.</a:t>
            </a:r>
          </a:p>
        </p:txBody>
      </p:sp>
      <p:pic>
        <p:nvPicPr>
          <p:cNvPr id="4" name="Picture 2" descr="http://www.3planet.ru/history/31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29908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u="sng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Последовательность определения                         </a:t>
            </a:r>
            <a:br>
              <a:rPr lang="ru-RU" sz="3600" b="1" u="sng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азимута» </a:t>
            </a:r>
            <a:endParaRPr lang="ru-RU" sz="36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0608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Поверни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компас так, чтобы буква С совпала с концом магнитной стрелки.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стекло компаса положи гранёный карандаш по  направлению от центра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предмету.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шкале компаса отсчитай величину дуги от   0º до линии направления на предмет.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Возьми карандаш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линейку и определи азимут на предметы в классе: 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окно, 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дверь.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1772816"/>
            <a:ext cx="4454319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79912" y="1772816"/>
            <a:ext cx="5364088" cy="5085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ОПРЕДЛИ АЗИМУТ НА ПРЕДМЕТ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16832"/>
            <a:ext cx="3707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завод</a:t>
            </a:r>
          </a:p>
          <a:p>
            <a:pPr marL="609600" indent="-6096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высоковольтные</a:t>
            </a:r>
          </a:p>
          <a:p>
            <a:pPr marL="609600" indent="-6096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столбы </a:t>
            </a:r>
          </a:p>
          <a:p>
            <a:pPr marL="609600" indent="-6096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дорога</a:t>
            </a:r>
          </a:p>
          <a:p>
            <a:pPr marL="609600" indent="-6096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97229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</a:t>
            </a:r>
            <a:r>
              <a:rPr kumimoji="0" lang="ru-RU" sz="5400" b="1" i="0" u="none" strike="noStrike" spc="50" normalizeH="0" baseline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5400" b="1" i="0" u="none" strike="noStrike" spc="5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§</a:t>
            </a:r>
            <a:r>
              <a:rPr kumimoji="0" lang="en-US" sz="5400" b="1" i="0" u="none" strike="noStrike" spc="5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</a:t>
            </a:r>
            <a:r>
              <a:rPr kumimoji="0" lang="ru-RU" sz="5400" b="1" i="0" u="none" strike="noStrike" spc="5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Вопросы и </a:t>
            </a:r>
            <a:r>
              <a:rPr kumimoji="0" lang="ru-RU" sz="5400" b="1" i="0" u="none" strike="noStrike" spc="5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spc="50" normalizeH="0" baseline="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задание</a:t>
            </a:r>
            <a:r>
              <a:rPr lang="ru-RU" sz="5400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5400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задачу с азимутом</a:t>
            </a:r>
            <a:endParaRPr kumimoji="0" lang="ru-RU" sz="5400" b="1" i="0" strike="noStrike" spc="50" normalizeH="0" baseline="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nokia-5800xm.ru/wp-content/uploads/2008/12/compass.jpg"/>
          <p:cNvPicPr>
            <a:picLocks noChangeAspect="1" noChangeArrowheads="1"/>
          </p:cNvPicPr>
          <p:nvPr/>
        </p:nvPicPr>
        <p:blipFill>
          <a:blip r:embed="rId2" cstate="print">
            <a:lum bright="41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268760"/>
            <a:ext cx="6804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ОРИЕНТИРОВАНИЕ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564904"/>
            <a:ext cx="4896544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определять на местности стороны горизонта по компасу, Солнцу, звездам и местным признакам</a:t>
            </a:r>
            <a:endParaRPr lang="ru-RU" sz="4000" b="1" dirty="0">
              <a:ln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388" name="Picture 4" descr="Картинка 28 из 140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409950" cy="3733800"/>
          </a:xfrm>
          <a:prstGeom prst="rect">
            <a:avLst/>
          </a:prstGeom>
          <a:noFill/>
        </p:spPr>
      </p:pic>
      <p:pic>
        <p:nvPicPr>
          <p:cNvPr id="16390" name="Picture 6" descr="Картинка 2 из 91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0"/>
            <a:ext cx="1619672" cy="148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nokia-5800xm.ru/wp-content/uploads/2008/12/compass.jpg"/>
          <p:cNvPicPr>
            <a:picLocks noChangeAspect="1" noChangeArrowheads="1"/>
          </p:cNvPicPr>
          <p:nvPr/>
        </p:nvPicPr>
        <p:blipFill>
          <a:blip r:embed="rId2" cstate="print">
            <a:lum bright="41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Ориентирами могут служить разнообразные «приметные» на местности объекты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nokia-5800xm.ru/wp-content/uploads/2008/12/compass.jpg"/>
          <p:cNvPicPr>
            <a:picLocks noChangeAspect="1" noChangeArrowheads="1"/>
          </p:cNvPicPr>
          <p:nvPr/>
        </p:nvPicPr>
        <p:blipFill>
          <a:blip r:embed="rId2" cstate="print">
            <a:lum bright="41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Картинка 7 из 82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19184"/>
            <a:ext cx="9144000" cy="60388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ОРИЕНТИРОВАНИЕ ПО ЗВЕЗДАМ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мох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1232" cy="3789040"/>
          </a:xfrm>
          <a:prstGeom prst="rect">
            <a:avLst/>
          </a:prstGeom>
          <a:noFill/>
        </p:spPr>
      </p:pic>
      <p:pic>
        <p:nvPicPr>
          <p:cNvPr id="24578" name="Picture 2" descr="мох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031232" cy="3789040"/>
          </a:xfrm>
          <a:prstGeom prst="rect">
            <a:avLst/>
          </a:prstGeom>
          <a:noFill/>
        </p:spPr>
      </p:pic>
      <p:pic>
        <p:nvPicPr>
          <p:cNvPr id="24579" name="Picture 3" descr="лишай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2768" y="0"/>
            <a:ext cx="3031232" cy="3789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0506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Мхи и лишайники растут на стволах деревьев с северной стороны.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муравейни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32024" cy="4149080"/>
          </a:xfrm>
          <a:prstGeom prst="rect">
            <a:avLst/>
          </a:prstGeom>
          <a:noFill/>
        </p:spPr>
      </p:pic>
      <p:pic>
        <p:nvPicPr>
          <p:cNvPr id="25602" name="Picture 2" descr="муравейни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1"/>
            <a:ext cx="4644008" cy="41490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6510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заблудились в лесу в пасмурный день и солнце скрыто за облаками, определить стороны горизонта можно по некоторым приметам. Так, муравьи часто строят муравейники около дерева или пня и всегда с южной стороны.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36408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1656" y="2492896"/>
            <a:ext cx="3642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843808" y="1772816"/>
            <a:ext cx="2808312" cy="93610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"/>
          </p:cNvCxnSpPr>
          <p:nvPr/>
        </p:nvCxnSpPr>
        <p:spPr>
          <a:xfrm rot="10800000" flipV="1">
            <a:off x="755576" y="2954560"/>
            <a:ext cx="4746080" cy="47443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915816" y="3284984"/>
            <a:ext cx="2664296" cy="172819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4716016" y="3068960"/>
            <a:ext cx="864096" cy="21602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1926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ПРОМЕЖУТОЧНЫЕ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3095836" y="2024844"/>
            <a:ext cx="4248472" cy="158417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788023" y="692696"/>
            <a:ext cx="1440163" cy="144016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367644" y="2312876"/>
            <a:ext cx="4248472" cy="10081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519772" y="944724"/>
            <a:ext cx="1512168" cy="8640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321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20</cp:revision>
  <dcterms:created xsi:type="dcterms:W3CDTF">2010-12-15T13:55:08Z</dcterms:created>
  <dcterms:modified xsi:type="dcterms:W3CDTF">2010-12-29T04:22:00Z</dcterms:modified>
</cp:coreProperties>
</file>