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0476190476190516E-2"/>
          <c:y val="7.6738609112709882E-2"/>
          <c:w val="0.83015873015873065"/>
          <c:h val="0.7601918465227828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ln w="1371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1371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7030A0"/>
              </a:solidFill>
              <a:ln w="1371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3"/>
                <c:pt idx="0">
                  <c:v>железная</c:v>
                </c:pt>
                <c:pt idx="1">
                  <c:v>черепичная</c:v>
                </c:pt>
                <c:pt idx="2">
                  <c:v>шиферная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</c:v>
                </c:pt>
                <c:pt idx="1">
                  <c:v>45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71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железная</c:v>
                </c:pt>
                <c:pt idx="1">
                  <c:v>черепичная</c:v>
                </c:pt>
                <c:pt idx="2">
                  <c:v>шиферная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71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железная</c:v>
                </c:pt>
                <c:pt idx="1">
                  <c:v>черепичная</c:v>
                </c:pt>
                <c:pt idx="2">
                  <c:v>шиферная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gapWidth val="100"/>
        <c:axId val="58473856"/>
        <c:axId val="58520704"/>
      </c:barChart>
      <c:catAx>
        <c:axId val="58473856"/>
        <c:scaling>
          <c:orientation val="minMax"/>
        </c:scaling>
        <c:axPos val="b"/>
        <c:numFmt formatCode="General" sourceLinked="1"/>
        <c:tickLblPos val="nextTo"/>
        <c:spPr>
          <a:ln w="34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520704"/>
        <c:crosses val="autoZero"/>
        <c:auto val="1"/>
        <c:lblAlgn val="ctr"/>
        <c:lblOffset val="100"/>
        <c:tickLblSkip val="1"/>
        <c:tickMarkSkip val="1"/>
      </c:catAx>
      <c:valAx>
        <c:axId val="58520704"/>
        <c:scaling>
          <c:orientation val="minMax"/>
        </c:scaling>
        <c:axPos val="l"/>
        <c:majorGridlines>
          <c:spPr>
            <a:ln w="342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4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473856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0.9365080111254751"/>
          <c:y val="0.33573132903841568"/>
          <c:w val="5.7142789987072451E-2"/>
          <c:h val="0.23980816034359326"/>
        </c:manualLayout>
      </c:layout>
      <c:spPr>
        <a:noFill/>
        <a:ln w="3427">
          <a:solidFill>
            <a:schemeClr val="tx1"/>
          </a:solidFill>
          <a:prstDash val="solid"/>
        </a:ln>
      </c:spPr>
      <c:txPr>
        <a:bodyPr/>
        <a:lstStyle/>
        <a:p>
          <a:pPr>
            <a:defRPr sz="1809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7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AB67-B2E6-403A-9CDF-8C62174D30A4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074E0-C5E6-406B-B581-9330339B3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72582-BF7F-4CA7-AD64-FE74B07E68BF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E5D9-F711-4590-8C50-0CE0E9FBA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A3C25-55C8-4F78-B7C4-EA20400971AA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E04B-691A-43ED-A94C-449CFF0DD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43CFD-B332-4229-9EA4-B247F8DB2CC6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DFE7-0C6A-4269-9587-66E672A30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63B88-ED5C-4A58-8CEF-DA90938C6192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9A89-DAE7-401A-94FE-1935F6A4F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E498-0A2F-41A9-8F47-6B706051E4C4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F8C28-9318-402B-AF73-4AA05AFB1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2ED3-1C31-4B32-839B-0447AC3C9B61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98A7-9C06-4DF3-8A17-1608DD992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A788-4CFD-4058-8D54-CB83D7FB9210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6B33D-0F4E-4CA5-828F-D7461A856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17151-84D0-4113-B4C0-0721A46B616E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BAE3-9E4F-4EB9-A23C-F9119CEF0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FBBB-32FD-4A94-B833-F068434C5C09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67C4-4FDB-40F6-9182-786C9FD62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1CFD-27D8-487B-8563-8D45FAEAE79E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8DF6-8723-4642-82F5-118DA46C6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7557D9-B6AD-45D2-93B3-CC89895F6786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4C9BA6-8C30-412F-AA15-1392E613D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2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Столбчатые диаграммы</a:t>
            </a:r>
            <a:br>
              <a:rPr lang="ru-RU" dirty="0" smtClean="0"/>
            </a:br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4797425"/>
            <a:ext cx="7854950" cy="1752600"/>
          </a:xfrm>
        </p:spPr>
        <p:txBody>
          <a:bodyPr/>
          <a:lstStyle/>
          <a:p>
            <a:pPr marR="0" algn="ctr"/>
            <a:r>
              <a:rPr lang="ru-RU" sz="1800" smtClean="0"/>
              <a:t>Методическая   разработка  Васениной В.Ю. </a:t>
            </a:r>
          </a:p>
          <a:p>
            <a:pPr marR="0" algn="ctr"/>
            <a:r>
              <a:rPr lang="ru-RU" sz="1800" smtClean="0"/>
              <a:t>учителя   математики </a:t>
            </a:r>
          </a:p>
          <a:p>
            <a:pPr marR="0" algn="ctr"/>
            <a:r>
              <a:rPr lang="ru-RU" sz="1800" smtClean="0"/>
              <a:t>Белохолуницкого   района  Кировской   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305800" cy="20882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адание: №1439, карточка 2 (построить диаграмму в тетради и в приложении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 lIns="92075" tIns="46037" rIns="92075" bIns="46037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3200" kern="0" dirty="0" smtClean="0">
                <a:solidFill>
                  <a:srgbClr val="000000"/>
                </a:solidFill>
                <a:latin typeface="Times New Roman"/>
              </a:rPr>
              <a:t>Расходы семьи на коммунальные услуги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854075" y="5715000"/>
            <a:ext cx="719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onstantia" pitchFamily="18" charset="0"/>
              </a:rPr>
              <a:t>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73213" y="5911850"/>
            <a:ext cx="508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1. Как называется  эта таблица?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73213" y="5715000"/>
            <a:ext cx="6599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2. За какой период времени указаны расходы за коммунальные услуги?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73213" y="5715000"/>
            <a:ext cx="659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3. За какие коммунальные услуги производится оплата?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73213" y="5899150"/>
            <a:ext cx="659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4. Какова была оплата за каждый месяц?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73213" y="5899150"/>
            <a:ext cx="6311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5. Какова была оплата за каждый вид услуг в мае?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73213" y="5715000"/>
            <a:ext cx="659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6. Как получена строка в таблице «Итого»?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30338" y="5853113"/>
            <a:ext cx="659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7. Как получен столбец в таблице «Всего»?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30338" y="5715000"/>
            <a:ext cx="659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8. Что означает число 4678 в таблице?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04863" y="2133600"/>
          <a:ext cx="7848871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0"/>
                <a:gridCol w="1779109"/>
                <a:gridCol w="1058517"/>
                <a:gridCol w="1058517"/>
                <a:gridCol w="1587776"/>
                <a:gridCol w="81729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квартплата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телефон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называются данные чертежи?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algn="ctr"/>
            <a:r>
              <a:rPr lang="ru-RU" smtClean="0"/>
              <a:t>Круговая  диаграмма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algn="ctr"/>
            <a:r>
              <a:rPr lang="ru-RU" smtClean="0"/>
              <a:t>Столбчатая  диаграмма</a:t>
            </a:r>
          </a:p>
        </p:txBody>
      </p:sp>
      <p:graphicFrame>
        <p:nvGraphicFramePr>
          <p:cNvPr id="7173" name="Объект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8000" y="3140075"/>
          <a:ext cx="3938588" cy="2593975"/>
        </p:xfrm>
        <a:graphic>
          <a:graphicData uri="http://schemas.openxmlformats.org/presentationml/2006/ole">
            <p:oleObj spid="_x0000_s7173" r:id="rId3" imgW="3938357" imgH="2597121" progId="Excel.Chart.8">
              <p:embed/>
            </p:oleObj>
          </a:graphicData>
        </a:graphic>
      </p:graphicFrame>
      <p:graphicFrame>
        <p:nvGraphicFramePr>
          <p:cNvPr id="7174" name="Объект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695825" y="3140075"/>
          <a:ext cx="3940175" cy="2595563"/>
        </p:xfrm>
        <a:graphic>
          <a:graphicData uri="http://schemas.openxmlformats.org/presentationml/2006/ole">
            <p:oleObj spid="_x0000_s7174" r:id="rId4" imgW="3944454" imgH="25971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755650" y="1341438"/>
            <a:ext cx="770413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Диаграмма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– это средство наглядного  изображения информации, предназначенной для сравнения  нескольких величин или  нескольких значений одной величины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Незнайка торгует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канцелярскими товарами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750" y="3141663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Блокноты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Карандаши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Тетради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Незнайка торгует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оварами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3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1333500" y="1985963"/>
          <a:ext cx="6477000" cy="4287837"/>
        </p:xfrm>
        <a:graphic>
          <a:graphicData uri="http://schemas.openxmlformats.org/presentationml/2006/ole">
            <p:oleObj spid="_x0000_s10243" r:id="rId3" imgW="6474513" imgH="428585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Построить столбчатую диаграмму.  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селе 90 домов. Из них 15 домов – под железной крышей, 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45 – под  черепичной, 30 домов – под шиферной.</a:t>
            </a:r>
          </a:p>
        </p:txBody>
      </p:sp>
      <p:graphicFrame>
        <p:nvGraphicFramePr>
          <p:cNvPr id="5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1333500" y="1985963"/>
          <a:ext cx="6477000" cy="4287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построения диаграмм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750" y="2997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Построить таблицу с исходными данными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Выделить блок клеток.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Вызвать мастер диаграмм (Меню-Вставка-Диаграмма).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Выбрать тип диаграммы</a:t>
                      </a:r>
                      <a:r>
                        <a:rPr lang="ru-RU" baseline="0" dirty="0" smtClean="0"/>
                        <a:t> – гистограмма и вид.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Вставить заголовки и подписи данных.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Поместить диаграмму на имеющемся листе.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Незнайка Торопыжка  Пончик</a:t>
            </a:r>
            <a:br>
              <a:rPr lang="ru-RU" dirty="0" smtClean="0"/>
            </a:br>
            <a:r>
              <a:rPr lang="ru-RU" dirty="0" smtClean="0"/>
              <a:t>Торговля  газетами</a:t>
            </a:r>
            <a:endParaRPr lang="ru-RU" dirty="0"/>
          </a:p>
        </p:txBody>
      </p:sp>
      <p:graphicFrame>
        <p:nvGraphicFramePr>
          <p:cNvPr id="13315" name="Объект 6"/>
          <p:cNvGraphicFramePr>
            <a:graphicFrameLocks noChangeAspect="1"/>
          </p:cNvGraphicFramePr>
          <p:nvPr/>
        </p:nvGraphicFramePr>
        <p:xfrm>
          <a:off x="1814513" y="2184400"/>
          <a:ext cx="5994400" cy="3975100"/>
        </p:xfrm>
        <a:graphic>
          <a:graphicData uri="http://schemas.openxmlformats.org/presentationml/2006/ole">
            <p:oleObj spid="_x0000_s13315" r:id="rId3" imgW="5992887" imgH="397493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260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Times New Roman</vt:lpstr>
      <vt:lpstr>Поток</vt:lpstr>
      <vt:lpstr>Диаграмма Microsoft Office Excel</vt:lpstr>
      <vt:lpstr>Столбчатые диаграммы 6 класс</vt:lpstr>
      <vt:lpstr>Расходы семьи на коммунальные услуги</vt:lpstr>
      <vt:lpstr>Как называются данные чертежи?</vt:lpstr>
      <vt:lpstr>Слайд 4</vt:lpstr>
      <vt:lpstr>Незнайка торгует  канцелярскими товарами</vt:lpstr>
      <vt:lpstr>Незнайка торгует  канцелярскими товарами</vt:lpstr>
      <vt:lpstr>Построить столбчатую диаграмму.   В селе 90 домов. Из них 15 домов – под железной крышей,   45 – под  черепичной, 30 домов – под шиферной.</vt:lpstr>
      <vt:lpstr>Алгоритм построения диаграмм </vt:lpstr>
      <vt:lpstr>Незнайка Торопыжка  Пончик Торговля  газетами</vt:lpstr>
      <vt:lpstr>Дом. задание: №1439, карточка 2 (построить диаграмму в тетради и в приложении Excel)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Столбчатые диаграммы 6 класс</dc:title>
  <dc:creator>www.PHILka.RU</dc:creator>
  <cp:lastModifiedBy>Tata</cp:lastModifiedBy>
  <cp:revision>31</cp:revision>
  <dcterms:created xsi:type="dcterms:W3CDTF">2011-12-04T17:28:56Z</dcterms:created>
  <dcterms:modified xsi:type="dcterms:W3CDTF">2012-05-14T18:39:01Z</dcterms:modified>
</cp:coreProperties>
</file>