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1" r:id="rId2"/>
    <p:sldId id="270" r:id="rId3"/>
    <p:sldId id="272" r:id="rId4"/>
    <p:sldId id="256" r:id="rId5"/>
    <p:sldId id="263" r:id="rId6"/>
    <p:sldId id="260" r:id="rId7"/>
    <p:sldId id="259" r:id="rId8"/>
    <p:sldId id="257" r:id="rId9"/>
    <p:sldId id="269" r:id="rId10"/>
    <p:sldId id="262" r:id="rId11"/>
    <p:sldId id="265" r:id="rId12"/>
    <p:sldId id="26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C25-FC8C-4751-8948-E9EBEA94CFD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71D8-22EE-4B5F-AE01-EDCFA1EB6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C25-FC8C-4751-8948-E9EBEA94CFD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71D8-22EE-4B5F-AE01-EDCFA1EB6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C25-FC8C-4751-8948-E9EBEA94CFD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71D8-22EE-4B5F-AE01-EDCFA1EB6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C25-FC8C-4751-8948-E9EBEA94CFD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71D8-22EE-4B5F-AE01-EDCFA1EB6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C25-FC8C-4751-8948-E9EBEA94CFD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71D8-22EE-4B5F-AE01-EDCFA1EB6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C25-FC8C-4751-8948-E9EBEA94CFD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71D8-22EE-4B5F-AE01-EDCFA1EB6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C25-FC8C-4751-8948-E9EBEA94CFD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71D8-22EE-4B5F-AE01-EDCFA1EB6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C25-FC8C-4751-8948-E9EBEA94CFD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71D8-22EE-4B5F-AE01-EDCFA1EB6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C25-FC8C-4751-8948-E9EBEA94CFD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71D8-22EE-4B5F-AE01-EDCFA1EB6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C25-FC8C-4751-8948-E9EBEA94CFD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D71D8-22EE-4B5F-AE01-EDCFA1EB6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C25-FC8C-4751-8948-E9EBEA94CFD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FD71D8-22EE-4B5F-AE01-EDCFA1EB6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CBDC25-FC8C-4751-8948-E9EBEA94CFD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FD71D8-22EE-4B5F-AE01-EDCFA1EB6B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ru.wikipedia.org/wiki/%D0%A4%D0%B0%D0%B9%D0%BB:Herpestes_edwardsi.jpg" TargetMode="External"/><Relationship Id="rId7" Type="http://schemas.openxmlformats.org/officeDocument/2006/relationships/hyperlink" Target="http://ru.wikipedia.org/wiki/%D0%A4%D0%B0%D0%B9%D0%BB:Suncu_murin_071204-2135_tdp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ru.wikipedia.org/wiki/%D0%A4%D0%B0%D0%B9%D0%BB:Naja.jpg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hyperlink" Target="http://ru.wikipedia.org/wiki/%D0%A4%D0%B0%D0%B9%D0%BB:Orthotomus_sutorius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ДУРДОМ\Новая папка\1311769591_1277707138_kni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33563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1303334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–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714620"/>
            <a:ext cx="600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лучшее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4000504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учение</a:t>
            </a:r>
            <a:endParaRPr lang="ru-RU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5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КАРТИНКИ\Супер картинки\Природа\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7" name="Рисунок 6" descr="http://www.fantlab.ru/images/editions/big/3787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200525"/>
            <a:ext cx="1762124" cy="23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fantlab.ru/images/editions/big/4416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286256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antlab.ru/images/editions/big/3600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285728"/>
            <a:ext cx="1619280" cy="230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fantlab.ru/images/editions/big/3784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85728"/>
            <a:ext cx="1690686" cy="230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fantlab.ru/images/editions/big/3502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85728"/>
            <a:ext cx="1690686" cy="250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fantlab.ru/images/editions/big/2103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143380"/>
            <a:ext cx="15478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fantlab.ru/images/editions/big/21034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4214818"/>
            <a:ext cx="16907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fantlab.ru/images/editions/big/3798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285728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fantlab.ru/images/editions/big/38782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00166" y="2214554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fantlab.ru/images/editions/big/46285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29058" y="2214554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fantlab.ru/images/editions/big/42257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36" y="2428868"/>
            <a:ext cx="13573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КАРТИНКИ\Супер картинки\Природа\n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010120" cy="6858000"/>
          </a:xfrm>
          <a:prstGeom prst="rect">
            <a:avLst/>
          </a:prstGeom>
          <a:noFill/>
        </p:spPr>
      </p:pic>
      <p:pic>
        <p:nvPicPr>
          <p:cNvPr id="6" name="Рисунок 5" descr="Редьярд Киплинг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4286280" cy="542928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57752" y="928670"/>
            <a:ext cx="378621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«Жизнь учила его любить, сражаться и верить. И англичанин с душой индуса хорошо усвоил ее уроки. А еще Редьярд Киплинг умел хранить верность. Верность великой Красоте и тайне, которые однажды, с самого детства и навсегда, завладели его сердцем».</a:t>
            </a:r>
          </a:p>
          <a:p>
            <a:pPr indent="333375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Бузукашвили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333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ДУРДОМ\Новая папк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518406" cy="6858000"/>
          </a:xfrm>
          <a:prstGeom prst="rect">
            <a:avLst/>
          </a:prstGeom>
          <a:noFill/>
        </p:spPr>
      </p:pic>
      <p:pic>
        <p:nvPicPr>
          <p:cNvPr id="7" name="Рисунок 6" descr="Herpestes edwardsi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572008"/>
            <a:ext cx="207170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Naja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357694"/>
            <a:ext cx="171451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uncu murin 071204-2135 tdp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08" y="5214950"/>
            <a:ext cx="242889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Orthotomus sutorius.jpg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857224" y="214290"/>
            <a:ext cx="192879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КАРТИНКИ\Супер картинки\Природа\Nature_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10" name="Рисунок 9" descr="http://riki-tikki-tavi.narod.ru/picture/0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28614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2214554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Славься же, славься великий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Красноглазый  герой </a:t>
            </a:r>
          </a:p>
          <a:p>
            <a:pPr algn="ctr"/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Рикки-Тикки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!..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Пирамида – отзыв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7149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cs typeface="Times New Roman" pitchFamily="18" charset="0"/>
              </a:rPr>
              <a:t>1 слово – о чём произведение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cs typeface="Times New Roman" pitchFamily="18" charset="0"/>
              </a:rPr>
              <a:t>2 слова – его особенности, отличия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cs typeface="Times New Roman" pitchFamily="18" charset="0"/>
              </a:rPr>
              <a:t>3 слова – место и время действия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cs typeface="Times New Roman" pitchFamily="18" charset="0"/>
              </a:rPr>
              <a:t>4 слова – главные события в книге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cs typeface="Times New Roman" pitchFamily="18" charset="0"/>
              </a:rPr>
              <a:t>5 слов – главные герои, какие они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cs typeface="Times New Roman" pitchFamily="18" charset="0"/>
              </a:rPr>
              <a:t>6 слов – что вы чувствовали, когда читали начало, середину и конец книги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cs typeface="Times New Roman" pitchFamily="18" charset="0"/>
              </a:rPr>
              <a:t>7 слов – о чём эта книга (дополните первую строку семью словами)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dirty="0" smtClean="0">
                <a:cs typeface="Times New Roman" pitchFamily="18" charset="0"/>
              </a:rPr>
              <a:t>8 слов – ваша реклама (рекомендация книги)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000" dirty="0" smtClean="0">
                <a:cs typeface="Times New Roman" pitchFamily="18" charset="0"/>
              </a:rPr>
              <a:t>Эта книга интересна тем, что…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000" dirty="0" smtClean="0">
                <a:cs typeface="Times New Roman" pitchFamily="18" charset="0"/>
              </a:rPr>
              <a:t>В книге мне понравилось (не понравилось) то, что…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000" dirty="0" smtClean="0">
                <a:cs typeface="Times New Roman" pitchFamily="18" charset="0"/>
              </a:rPr>
              <a:t>Книга Виктора Гюго заставляет задуматься о…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000" dirty="0" smtClean="0">
                <a:cs typeface="Times New Roman" pitchFamily="18" charset="0"/>
              </a:rPr>
              <a:t>Обязательно прочитайте историю о </a:t>
            </a:r>
            <a:r>
              <a:rPr lang="ru-RU" sz="3000" dirty="0" err="1" smtClean="0">
                <a:cs typeface="Times New Roman" pitchFamily="18" charset="0"/>
              </a:rPr>
              <a:t>Козетте</a:t>
            </a:r>
            <a:r>
              <a:rPr lang="ru-RU" sz="3000" dirty="0" smtClean="0">
                <a:cs typeface="Times New Roman" pitchFamily="18" charset="0"/>
              </a:rPr>
              <a:t>, потому что …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000" dirty="0" smtClean="0">
                <a:cs typeface="Times New Roman" pitchFamily="18" charset="0"/>
              </a:rPr>
              <a:t>Это …  история о …. </a:t>
            </a:r>
          </a:p>
          <a:p>
            <a:pPr>
              <a:buFont typeface="Wingdings" pitchFamily="2" charset="2"/>
              <a:buChar char="Ø"/>
            </a:pP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Супер картинки\Природа\76939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4" name="Picture 4" descr="C:\Documents and Settings\Admin\Рабочий стол\Чувач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3071810"/>
            <a:ext cx="3171833" cy="3514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Тема урока: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642910" y="1928802"/>
            <a:ext cx="7910538" cy="15890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Редьярд Киплинг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Рикки-Тикки-Тави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КАРТИНКИ\Супер картинки\Природа\j0175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800293" cy="6858000"/>
          </a:xfrm>
          <a:prstGeom prst="rect">
            <a:avLst/>
          </a:prstGeom>
          <a:noFill/>
        </p:spPr>
      </p:pic>
      <p:pic>
        <p:nvPicPr>
          <p:cNvPr id="5" name="Рисунок 4" descr="http://www.nobeliat.ru/foto/l190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3714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157161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Джозеф Редьярд Киплинг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(1865 – 1936)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КАРТИНКИ\Супер картинки\Природа\FILE00A2 (87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  <p:pic>
        <p:nvPicPr>
          <p:cNvPr id="5" name="Рисунок 4" descr="Радди Киплинг в 6 ле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71546"/>
            <a:ext cx="32861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928670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декабря 1865 года в Индии в семье молодых англичан Киплингов родился мальчик. Ему дали странное имя Редьярд, в честь озера в Англии, где познакомились его родители.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КАРТИНКИ\Супер картинки\Природа\FILE00A2 (65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  <p:pic>
        <p:nvPicPr>
          <p:cNvPr id="8" name="Рисунок 7" descr="Сказки Киплинга Редьярда Джозеф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92909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572000" y="50004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Киплинг много путешествовал, бывал и в Америке, и в Японии, и в Канаде, во Франции, в Южной Африке, вторую половину жизни провел в Англии. Но все же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страной была Индия - о ней написаны его произведения для взрослых и знаменитая сказка о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Маугли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КАРТИНКИ\Супер картинки\Природа\77932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2" descr="D:\КАРТИНКИ\Супер картинки\Звезды\ПОРТРЕТ Д.Р.КИПЛИНГА. Национальная портретная галерея, Лондон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142984"/>
            <a:ext cx="3300416" cy="471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1357298"/>
            <a:ext cx="50006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память обо мне храня </a:t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короткий миг, </a:t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Расспрашивайте про меня </a:t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у моих же книг.</a:t>
            </a:r>
          </a:p>
          <a:p>
            <a:pPr algn="ctr"/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 Киплинг "Просьба</a:t>
            </a:r>
            <a:r>
              <a:rPr lang="ru-RU" sz="3200" i="1" dirty="0" smtClean="0">
                <a:solidFill>
                  <a:schemeClr val="bg1"/>
                </a:solidFill>
              </a:rPr>
              <a:t>"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КАРТИНКИ\Супер картинки\Природа\Nature_a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Обложка первого издания «Книги Джунглей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46"/>
            <a:ext cx="30003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28" y="5286388"/>
            <a:ext cx="3571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Обложка первого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«Книги Джунглей»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3116"/>
            <a:ext cx="5000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Нобелевская премия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литературе 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1907 год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669</TotalTime>
  <Words>255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Пирамида – отзыв</vt:lpstr>
      <vt:lpstr>Слайд 3</vt:lpstr>
      <vt:lpstr>Тема урока: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62</cp:revision>
  <dcterms:created xsi:type="dcterms:W3CDTF">2010-12-11T15:40:02Z</dcterms:created>
  <dcterms:modified xsi:type="dcterms:W3CDTF">2012-01-29T18:27:57Z</dcterms:modified>
</cp:coreProperties>
</file>