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7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8" r:id="rId12"/>
    <p:sldId id="259" r:id="rId13"/>
    <p:sldId id="271" r:id="rId14"/>
    <p:sldId id="26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301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2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2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3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C255CE-4CB4-4944-993B-929E629B55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0A226-C3BF-48E0-95EC-E47FA65B82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151E1-A7C5-4F9B-9E51-1D93A31EF5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BF386-DA60-4320-9AF6-2F69A26002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9D95A-DF78-452F-8DE0-D043D3646F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D658E-5ECC-460D-A117-5CA9F9A967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9685C-2904-44B5-9A84-CFC07E1BFF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7DE0E-F264-47FC-8BA5-68D206D240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5EAB7-F191-42C0-834D-A5F1D9ECD5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FB7FD-7D9E-42DF-8C5E-AFE4A80BDC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C1740-5946-4DDF-AD36-4C53822759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00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200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200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07F8B1E-0365-4887-82F3-47FD5A8EC8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20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12875"/>
            <a:ext cx="8686800" cy="3671888"/>
          </a:xfrm>
        </p:spPr>
        <p:txBody>
          <a:bodyPr/>
          <a:lstStyle/>
          <a:p>
            <a:r>
              <a:rPr lang="ru-RU" sz="4400"/>
              <a:t>Правила техники безопасности при ручных, машинных и влажно-тепловых работах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-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1066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" y="51054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371600" y="58674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85800" y="63246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692275" y="5300663"/>
            <a:ext cx="61642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Составила учитель обслуживающего труда:     Станкевская Лилия Павловна 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84213" y="333375"/>
            <a:ext cx="7732712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Муниципальное бюджетное общеобразовательное учреждение</a:t>
            </a:r>
            <a:br>
              <a:rPr lang="ru-RU">
                <a:solidFill>
                  <a:schemeClr val="tx2"/>
                </a:solidFill>
              </a:rPr>
            </a:br>
            <a:r>
              <a:rPr lang="ru-RU">
                <a:solidFill>
                  <a:schemeClr val="tx2"/>
                </a:solidFill>
              </a:rPr>
              <a:t>средняя общеобразовательная школа № 10 </a:t>
            </a:r>
            <a:br>
              <a:rPr lang="ru-RU">
                <a:solidFill>
                  <a:schemeClr val="tx2"/>
                </a:solidFill>
              </a:rPr>
            </a:br>
            <a:r>
              <a:rPr lang="ru-RU">
                <a:solidFill>
                  <a:schemeClr val="tx2"/>
                </a:solidFill>
              </a:rPr>
              <a:t>с углублённым изучением отдельных предметов  г. Сургута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r>
              <a:rPr lang="ru-RU" sz="2800" i="1">
                <a:effectLst/>
              </a:rPr>
              <a:t>Необходимо придерживать изделие двумя руками</a:t>
            </a:r>
          </a:p>
        </p:txBody>
      </p:sp>
      <p:pic>
        <p:nvPicPr>
          <p:cNvPr id="24580" name="Picture 4" descr="image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412875"/>
            <a:ext cx="9144000" cy="5445125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image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384300"/>
            <a:ext cx="9144000" cy="54737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ru-RU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Во время работы нельзя нажимать рычаг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349500"/>
            <a:ext cx="8424862" cy="1143000"/>
          </a:xfrm>
        </p:spPr>
        <p:txBody>
          <a:bodyPr/>
          <a:lstStyle/>
          <a:p>
            <a:endParaRPr lang="ru-RU" i="1">
              <a:solidFill>
                <a:schemeClr val="accent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8569325" cy="1268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>
                <a:effectLst/>
              </a:rPr>
              <a:t>Быть внимательным при работе с утюгом.</a:t>
            </a:r>
          </a:p>
        </p:txBody>
      </p:sp>
      <p:pic>
        <p:nvPicPr>
          <p:cNvPr id="12292" name="Picture 4" descr="image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341438"/>
            <a:ext cx="9144000" cy="5516562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713787" cy="1125538"/>
          </a:xfrm>
        </p:spPr>
        <p:txBody>
          <a:bodyPr/>
          <a:lstStyle/>
          <a:p>
            <a:r>
              <a:rPr lang="ru-RU" sz="2800" i="1">
                <a:effectLst/>
              </a:rPr>
              <a:t>Не допускать падения утюга и перекручивания шнура.</a:t>
            </a:r>
          </a:p>
        </p:txBody>
      </p:sp>
      <p:pic>
        <p:nvPicPr>
          <p:cNvPr id="25604" name="Picture 4" descr="image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1196975"/>
          </a:xfrm>
        </p:spPr>
        <p:txBody>
          <a:bodyPr/>
          <a:lstStyle/>
          <a:p>
            <a:r>
              <a:rPr lang="ru-RU" i="1">
                <a:effectLst/>
              </a:rPr>
              <a:t>Не отключать электрооборудование, дергая за шнур.</a:t>
            </a:r>
          </a:p>
        </p:txBody>
      </p:sp>
      <p:pic>
        <p:nvPicPr>
          <p:cNvPr id="13316" name="Picture 4" descr="image1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341438"/>
            <a:ext cx="9144000" cy="5516562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43200"/>
            <a:ext cx="4800600" cy="4114800"/>
          </a:xfrm>
        </p:spPr>
        <p:txBody>
          <a:bodyPr/>
          <a:lstStyle/>
          <a:p>
            <a:endParaRPr lang="ru-RU" sz="2800"/>
          </a:p>
        </p:txBody>
      </p:sp>
      <p:pic>
        <p:nvPicPr>
          <p:cNvPr id="26629" name="Picture 5" descr="image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357298"/>
            <a:ext cx="9144000" cy="6283325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95288" y="260350"/>
            <a:ext cx="82089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ru-RU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Иглы и портновские булавки хранить в игольнице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08962" cy="79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/>
              <a:t>Ножницы и ножи хранить в футлярах</a:t>
            </a:r>
          </a:p>
        </p:txBody>
      </p:sp>
      <p:pic>
        <p:nvPicPr>
          <p:cNvPr id="17412" name="Picture 4" descr="image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image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95288" y="260350"/>
            <a:ext cx="82089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ru-RU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Нельзя работать без напёрстка, с неисправным или не по размеру.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91000"/>
            <a:ext cx="5943600" cy="2667000"/>
          </a:xfrm>
        </p:spPr>
        <p:txBody>
          <a:bodyPr/>
          <a:lstStyle/>
          <a:p>
            <a:endParaRPr lang="ru-RU"/>
          </a:p>
        </p:txBody>
      </p:sp>
      <p:pic>
        <p:nvPicPr>
          <p:cNvPr id="19460" name="Picture 4" descr="image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00213"/>
            <a:ext cx="9144000" cy="5157787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420100" cy="1484313"/>
          </a:xfrm>
          <a:noFill/>
          <a:ln>
            <a:solidFill>
              <a:schemeClr val="bg1"/>
            </a:solidFill>
          </a:ln>
        </p:spPr>
        <p:txBody>
          <a:bodyPr lIns="92075" tIns="46038" rIns="92075" bIns="46038" anchor="b" anchorCtr="0"/>
          <a:lstStyle/>
          <a:p>
            <a:pPr algn="l"/>
            <a:r>
              <a:rPr lang="ru-RU" sz="4000" i="1">
                <a:solidFill>
                  <a:schemeClr val="tx1"/>
                </a:solidFill>
                <a:effectLst/>
              </a:rPr>
              <a:t/>
            </a:r>
            <a:br>
              <a:rPr lang="ru-RU" sz="4000" i="1">
                <a:solidFill>
                  <a:schemeClr val="tx1"/>
                </a:solidFill>
                <a:effectLst/>
              </a:rPr>
            </a:br>
            <a:r>
              <a:rPr lang="ru-RU" sz="4000" i="1">
                <a:solidFill>
                  <a:schemeClr val="tx1"/>
                </a:solidFill>
                <a:effectLst/>
              </a:rPr>
              <a:t/>
            </a:r>
            <a:br>
              <a:rPr lang="ru-RU" sz="4000" i="1">
                <a:solidFill>
                  <a:schemeClr val="tx1"/>
                </a:solidFill>
                <a:effectLst/>
              </a:rPr>
            </a:br>
            <a:r>
              <a:rPr lang="ru-RU" sz="4000" i="1">
                <a:solidFill>
                  <a:schemeClr val="tx1"/>
                </a:solidFill>
                <a:effectLst/>
              </a:rPr>
              <a:t/>
            </a:r>
            <a:br>
              <a:rPr lang="ru-RU" sz="4000" i="1">
                <a:solidFill>
                  <a:schemeClr val="tx1"/>
                </a:solidFill>
                <a:effectLst/>
              </a:rPr>
            </a:br>
            <a:r>
              <a:rPr lang="ru-RU" sz="4000" i="1">
                <a:solidFill>
                  <a:schemeClr val="tx1"/>
                </a:solidFill>
                <a:effectLst/>
              </a:rPr>
              <a:t/>
            </a:r>
            <a:br>
              <a:rPr lang="ru-RU" sz="4000" i="1">
                <a:solidFill>
                  <a:schemeClr val="tx1"/>
                </a:solidFill>
                <a:effectLst/>
              </a:rPr>
            </a:br>
            <a:r>
              <a:rPr lang="ru-RU" sz="4000" i="1">
                <a:solidFill>
                  <a:schemeClr val="tx1"/>
                </a:solidFill>
                <a:effectLst/>
              </a:rPr>
              <a:t/>
            </a:r>
            <a:br>
              <a:rPr lang="ru-RU" sz="4000" i="1">
                <a:solidFill>
                  <a:schemeClr val="tx1"/>
                </a:solidFill>
                <a:effectLst/>
              </a:rPr>
            </a:br>
            <a:r>
              <a:rPr lang="ru-RU" sz="4000" i="1">
                <a:solidFill>
                  <a:schemeClr val="tx1"/>
                </a:solidFill>
                <a:effectLst/>
              </a:rPr>
              <a:t/>
            </a:r>
            <a:br>
              <a:rPr lang="ru-RU" sz="4000" i="1">
                <a:solidFill>
                  <a:schemeClr val="tx1"/>
                </a:solidFill>
                <a:effectLst/>
              </a:rPr>
            </a:br>
            <a:endParaRPr lang="ru-RU" sz="2800" i="1">
              <a:solidFill>
                <a:schemeClr val="tx1"/>
              </a:solidFill>
              <a:effectLst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95288" y="260350"/>
            <a:ext cx="82089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ru-RU" sz="3200" i="1"/>
              <a:t>Заправка верхней и нижней нити производится при выключенном электродвигателе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r>
              <a:rPr lang="ru-RU" sz="2800" i="1">
                <a:effectLst/>
              </a:rPr>
              <a:t>Нельзя приступать к работе, если шпульный колпачок не зафиксировать на оси</a:t>
            </a:r>
          </a:p>
        </p:txBody>
      </p:sp>
      <p:pic>
        <p:nvPicPr>
          <p:cNvPr id="20484" name="Picture 4" descr="imag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>
                <a:effectLst/>
              </a:rPr>
              <a:t>Не оставлять ножницы около вращающих-ся частей машины</a:t>
            </a:r>
          </a:p>
        </p:txBody>
      </p:sp>
      <p:pic>
        <p:nvPicPr>
          <p:cNvPr id="21508" name="Picture 4" descr="image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0"/>
            <a:ext cx="8461375" cy="1052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>
                <a:effectLst/>
              </a:rPr>
              <a:t>При заправке верхней нити убери ногу с педали</a:t>
            </a:r>
          </a:p>
        </p:txBody>
      </p:sp>
      <p:pic>
        <p:nvPicPr>
          <p:cNvPr id="22532" name="Picture 4" descr="image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125538"/>
            <a:ext cx="9144000" cy="5732462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algn="ctr"/>
            <a:r>
              <a:rPr lang="ru-RU" i="1">
                <a:effectLst/>
              </a:rPr>
              <a:t>Под лапку надо подложить ткань</a:t>
            </a:r>
          </a:p>
        </p:txBody>
      </p:sp>
      <p:pic>
        <p:nvPicPr>
          <p:cNvPr id="23556" name="Picture 4" descr="image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503</TotalTime>
  <Words>123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Verdana</vt:lpstr>
      <vt:lpstr>Wingdings</vt:lpstr>
      <vt:lpstr>Склон</vt:lpstr>
      <vt:lpstr>Слайд 1</vt:lpstr>
      <vt:lpstr>Слайд 2</vt:lpstr>
      <vt:lpstr>Слайд 3</vt:lpstr>
      <vt:lpstr>Слайд 4</vt:lpstr>
      <vt:lpstr>    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техники безопасности</dc:title>
  <dc:creator>zanoza</dc:creator>
  <cp:lastModifiedBy>revaz</cp:lastModifiedBy>
  <cp:revision>16</cp:revision>
  <cp:lastPrinted>2010-12-19T09:14:30Z</cp:lastPrinted>
  <dcterms:created xsi:type="dcterms:W3CDTF">2002-05-10T15:52:29Z</dcterms:created>
  <dcterms:modified xsi:type="dcterms:W3CDTF">2013-01-14T18:12:41Z</dcterms:modified>
</cp:coreProperties>
</file>