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62" r:id="rId2"/>
    <p:sldId id="271" r:id="rId3"/>
    <p:sldId id="276" r:id="rId4"/>
    <p:sldId id="280" r:id="rId5"/>
    <p:sldId id="296" r:id="rId6"/>
    <p:sldId id="281" r:id="rId7"/>
    <p:sldId id="282" r:id="rId8"/>
    <p:sldId id="297" r:id="rId9"/>
    <p:sldId id="292" r:id="rId10"/>
    <p:sldId id="283" r:id="rId11"/>
    <p:sldId id="284" r:id="rId12"/>
    <p:sldId id="285" r:id="rId13"/>
    <p:sldId id="286" r:id="rId14"/>
    <p:sldId id="287" r:id="rId15"/>
    <p:sldId id="290" r:id="rId16"/>
    <p:sldId id="273" r:id="rId17"/>
    <p:sldId id="289" r:id="rId18"/>
    <p:sldId id="298" r:id="rId19"/>
    <p:sldId id="278" r:id="rId20"/>
    <p:sldId id="293" r:id="rId21"/>
    <p:sldId id="294" r:id="rId22"/>
    <p:sldId id="274" r:id="rId23"/>
    <p:sldId id="270" r:id="rId24"/>
    <p:sldId id="272" r:id="rId25"/>
    <p:sldId id="295" r:id="rId26"/>
    <p:sldId id="300" r:id="rId27"/>
    <p:sldId id="30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162A"/>
    <a:srgbClr val="618D11"/>
    <a:srgbClr val="D5BBD5"/>
    <a:srgbClr val="FFE6D8"/>
    <a:srgbClr val="FFD347"/>
    <a:srgbClr val="4245C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2678" autoAdjust="0"/>
  </p:normalViewPr>
  <p:slideViewPr>
    <p:cSldViewPr>
      <p:cViewPr varScale="1">
        <p:scale>
          <a:sx n="102" d="100"/>
          <a:sy n="102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8A119-B5A5-42D6-BF3C-CDCED5E1E8B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D5AAA-5B2C-4B53-8814-1729060E6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D5AAA-5B2C-4B53-8814-1729060E6E5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D5AAA-5B2C-4B53-8814-1729060E6E5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D5AAA-5B2C-4B53-8814-1729060E6E5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D5AAA-5B2C-4B53-8814-1729060E6E5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60B1-0FC8-4C9C-8944-3C359EF6248F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979-A1E9-466C-A6C0-570A9A4C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60B1-0FC8-4C9C-8944-3C359EF6248F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979-A1E9-466C-A6C0-570A9A4C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60B1-0FC8-4C9C-8944-3C359EF6248F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979-A1E9-466C-A6C0-570A9A4C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5539F0-387F-4B99-AE37-2D8BF54496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60B1-0FC8-4C9C-8944-3C359EF6248F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979-A1E9-466C-A6C0-570A9A4C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60B1-0FC8-4C9C-8944-3C359EF6248F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979-A1E9-466C-A6C0-570A9A4C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60B1-0FC8-4C9C-8944-3C359EF6248F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979-A1E9-466C-A6C0-570A9A4C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60B1-0FC8-4C9C-8944-3C359EF6248F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979-A1E9-466C-A6C0-570A9A4C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60B1-0FC8-4C9C-8944-3C359EF6248F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979-A1E9-466C-A6C0-570A9A4C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60B1-0FC8-4C9C-8944-3C359EF6248F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979-A1E9-466C-A6C0-570A9A4C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60B1-0FC8-4C9C-8944-3C359EF6248F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979-A1E9-466C-A6C0-570A9A4C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60B1-0FC8-4C9C-8944-3C359EF6248F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979-A1E9-466C-A6C0-570A9A4C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60B1-0FC8-4C9C-8944-3C359EF6248F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79979-A1E9-466C-A6C0-570A9A4CF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34290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cap="none" dirty="0" smtClean="0">
                <a:ln w="11430"/>
                <a:solidFill>
                  <a:srgbClr val="8E162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Урок русского языка </a:t>
            </a:r>
            <a:br>
              <a:rPr lang="ru-RU" sz="3200" cap="none" dirty="0" smtClean="0">
                <a:ln w="11430"/>
                <a:solidFill>
                  <a:srgbClr val="8E162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cap="none" dirty="0" smtClean="0">
                <a:ln w="11430"/>
                <a:solidFill>
                  <a:srgbClr val="8E162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«Употребление причастий в речи»</a:t>
            </a:r>
            <a:br>
              <a:rPr lang="ru-RU" sz="3200" cap="none" dirty="0" smtClean="0">
                <a:ln w="11430"/>
                <a:solidFill>
                  <a:srgbClr val="8E162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cap="none" dirty="0" smtClean="0">
                <a:ln w="11430"/>
                <a:solidFill>
                  <a:srgbClr val="8E162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7 класс</a:t>
            </a:r>
            <a:endParaRPr lang="ru-RU" sz="3200" cap="none" dirty="0">
              <a:ln w="11430"/>
              <a:solidFill>
                <a:srgbClr val="8E162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628" y="4572008"/>
            <a:ext cx="3429024" cy="1285884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МБОУ СОШ №5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п.г.т. Сафоново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Тимофеева И.И.</a:t>
            </a:r>
          </a:p>
        </p:txBody>
      </p:sp>
      <p:pic>
        <p:nvPicPr>
          <p:cNvPr id="6" name="Picture 11" descr="PE0316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2786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Шкала затруднений</a:t>
            </a:r>
            <a:endParaRPr lang="ru-RU" b="1" dirty="0">
              <a:solidFill>
                <a:srgbClr val="8E1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1556792"/>
          <a:ext cx="6840760" cy="420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876"/>
                <a:gridCol w="1150404"/>
                <a:gridCol w="1728192"/>
                <a:gridCol w="1231032"/>
                <a:gridCol w="1361256"/>
              </a:tblGrid>
              <a:tr h="105126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ряды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 мысль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 текста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стиль текста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1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1051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1051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429652" y="621508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Лингвистический эксперимент</a:t>
            </a:r>
            <a:endParaRPr lang="ru-RU" b="1" dirty="0">
              <a:solidFill>
                <a:srgbClr val="8E1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Тундра Кольского полуострова — это горы или возвышенности, на которых растут ягельники и кустарники. Карликовые заросли стоят под  снегом, и редкие деревья не являются преградой для северных ветров. Долгая зима на полуострове снежная и метельная. А летом тундра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украше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)а серебристыми коврами ягельников, перелесками, блюдами озер, узорчатыми жилками ручьёв и речек. А какие на реках водопады! На Кольском полуострове нет ни одной крупной реки, на которой не шумел бы падун.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509120"/>
            <a:ext cx="2737446" cy="2228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429652" y="6357958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57018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Стадия осмысления </a:t>
            </a:r>
            <a:r>
              <a:rPr lang="ru-RU" sz="40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содержания</a:t>
            </a:r>
            <a:r>
              <a:rPr lang="ru-RU" sz="40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Педтехника</a:t>
            </a:r>
            <a:r>
              <a:rPr lang="ru-RU" sz="40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«Мудрые совы»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 группе: найдите в тексте ту информацию, которая является для вас известной.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2 группе: найдите и  запишите в тексте ту информацию, которая является для вас новой.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3 группе: постарайтесь проиллюстрировать основную мысль текста.</a:t>
            </a:r>
          </a:p>
          <a:p>
            <a:endParaRPr lang="ru-RU" dirty="0"/>
          </a:p>
        </p:txBody>
      </p:sp>
      <p:pic>
        <p:nvPicPr>
          <p:cNvPr id="4" name="Picture 2" descr="C:\DOCUME~1\User\LOCALS~1\Temp\Rar$DR03.360\2c9d6992d5104c401eb8a30c0ba2f7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052736"/>
            <a:ext cx="1643074" cy="1606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Педтехника</a:t>
            </a:r>
            <a:r>
              <a:rPr lang="ru-RU" sz="36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«Мудрые совы»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М.В. Ломоносов говорил о причастии: «Сии глагольные имена служат к сокращению человеческого слова, заключая в себе имени и глагола силу». Это свойство причастия заключать «в себе имени и глагола силу» широко используется в письменной речи, особенно в художественной литературе. Картины природы, портретные характеристики, внутренние переживания героев очень часто передаются писателями через причастия.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~1\User\LOCALS~1\Temp\Rar$DR03.360\2c9d6992d5104c401eb8a30c0ba2f7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643074" cy="1606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Педтехника</a:t>
            </a:r>
            <a:r>
              <a:rPr lang="ru-RU" sz="36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«Мудрые совы»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00808"/>
            <a:ext cx="8229600" cy="50405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Вот, например, картина прилёта лебедей, описанная И. Соколовым-Микитовым: «Многочисленная стая лебедей, возвращавшихся на север с далёкого юга, стала кружить над заливом. Я видел освещённые зарёю распахнутые розоватые крылья, длинные вытянутые шеи, слышал их голоса… Ещё никогда не видел я такой чудесной, почти сказочной картины…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Разумеется, я забыл о ружье и любовался невиданным зрелищем, напоминавшим мне дивные пушкинские сказки».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Там, где нужны торжественность, величавость, там мы всегда встретим причастие:</a:t>
            </a: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Между городом и горою,</a:t>
            </a: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 которой лежат облака, </a:t>
            </a: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Мчится злая,</a:t>
            </a: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Любимая мною,</a:t>
            </a: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Несмолкающая река.</a:t>
            </a: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(А. Решетов.)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Но в обычной разговорной речи причастия, к сожалению, редки. Об этом писал ещё А. Пушкин: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«Причастия... обыкновенно избегаются в разговоре. Мы не говорим: карета, скачущая по мосту; слуга, метущий комнату; мы говорим: которая скачет; который метет и пр.,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заменяя выразительную краткость причастия вялым оборотом».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DOCUME~1\User\LOCALS~1\Temp\Rar$DR03.360\2c9d6992d5104c401eb8a30c0ba2f7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1643074" cy="1606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Проверка выполнения задания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  информация в тексте была для вас известной?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  информация в тексте была для вас новой?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мысль текста?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160" y="3573016"/>
            <a:ext cx="3278446" cy="2668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8E162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3.Офтальмотренажер</a:t>
            </a:r>
            <a:endParaRPr lang="ru-RU" sz="4000" b="1" dirty="0">
              <a:ln w="11430"/>
              <a:solidFill>
                <a:srgbClr val="8E162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714488"/>
            <a:ext cx="5000660" cy="37862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2714612" y="1714488"/>
            <a:ext cx="216000" cy="3857652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285720" y="3429000"/>
            <a:ext cx="5000660" cy="2160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20409499">
            <a:off x="1022866" y="1930377"/>
            <a:ext cx="468000" cy="216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645973">
            <a:off x="4061582" y="1911151"/>
            <a:ext cx="468000" cy="216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683653">
            <a:off x="4093643" y="4995610"/>
            <a:ext cx="468000" cy="2160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745073">
            <a:off x="966602" y="4957891"/>
            <a:ext cx="468000" cy="2160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5429256" y="1357298"/>
            <a:ext cx="3429024" cy="535785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для глаз: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вертикальные движения глаз</a:t>
            </a:r>
          </a:p>
          <a:p>
            <a:pPr marL="514350" indent="-51435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вверх – вниз (4-6 раз);</a:t>
            </a:r>
          </a:p>
          <a:p>
            <a:pPr marL="514350" indent="-51435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2) горизонтальные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вправо – влево (4-6 раз); </a:t>
            </a:r>
          </a:p>
          <a:p>
            <a:pPr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3) вращение глазами по часовой стрелке и против часовой стрелки; </a:t>
            </a:r>
          </a:p>
          <a:p>
            <a:pPr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4) закрыть глаза и представить по очереди цвета радуги как можно отчетливее.</a:t>
            </a:r>
          </a:p>
          <a:p>
            <a:pPr>
              <a:buNone/>
            </a:pP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User\Рабочий стол\92272144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643074" cy="1003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u="sng" dirty="0" smtClean="0">
                <a:solidFill>
                  <a:srgbClr val="8E162A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u="sng" dirty="0" smtClean="0">
                <a:solidFill>
                  <a:srgbClr val="8E162A"/>
                </a:solidFill>
                <a:latin typeface="Times New Roman" pitchFamily="18" charset="0"/>
                <a:cs typeface="Times New Roman" pitchFamily="18" charset="0"/>
              </a:rPr>
              <a:t>. Первичное осмысление учебного материала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1.Работа с карточкой: устраните речевой недочёт (повтор слова который), заменив его причастием.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Над светлым северным морем гудят ветра, которые отличаются друг от друга своими характерами. Налетит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шапошник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закажет все пути-дороги одинокому баркасу, который плутает под низкими тучами. Подтянет полуночник, начнёт трясти зябь, которая лежит на волнах. Из-за Мурманска сорвётся норд, который не любит шутить. Зато попутный поможет лодчонке, которую безжалостно гонит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обедник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2.Самопроверка</a:t>
            </a:r>
            <a:endParaRPr lang="ru-RU" b="1" dirty="0">
              <a:solidFill>
                <a:srgbClr val="8E1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светлым северным морем гудят ветра, отличающиеся друг от друга своими характерами. Налетит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шапошник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закажет все пути-дороги одинокому баркасу, плутающему под низкими тучами. Подтянет полуночник, начнёт трясти зябь, лежащую на волнах. Из-за Мурманска сорвётся норд, не любящий шутить. Зато попутный поможет лодчонке, которую безжалостно гонит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обедник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</a:t>
            </a:r>
            <a:br>
              <a:rPr lang="ru-RU" sz="32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употребления причастий</a:t>
            </a:r>
            <a:endParaRPr lang="ru-RU" sz="3200" b="1" dirty="0">
              <a:solidFill>
                <a:srgbClr val="8E1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Зависимые слова должны находиться непосредственно рядом с причастием.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Определяемое слово – строго до или после причастного оборота.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Причастие должно быть согласовано с определяемым словом в роде, числе и падеже.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Причастия не имеют формы будущего времени.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глаголов совершенного вида нельзя образовать причастия настоящего времени, так как они обозначают завершённое действие.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непереходных глаголов нельзя образовать страдательные причастия, так как они обозначают действие, которое не может перейти на предмет.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1663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3643306" y="2428868"/>
            <a:ext cx="1800000" cy="1800000"/>
          </a:xfrm>
          <a:prstGeom prst="smileyFace">
            <a:avLst>
              <a:gd name="adj" fmla="val -348"/>
            </a:avLst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714348" y="2428868"/>
            <a:ext cx="1800000" cy="1800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E162A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6429388" y="2428868"/>
            <a:ext cx="1800000" cy="18000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65313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Отличное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65313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Равнодушное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465313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Плохое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Карточка</a:t>
            </a:r>
            <a:endParaRPr lang="ru-RU" b="1" dirty="0">
              <a:solidFill>
                <a:srgbClr val="8E1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1.Убегавшие олени от человека-хищника нашли защиту  у нового человека-хозяина.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2.Зимой олени уходят в горы, где снежный покров бывает тоньше сдуваемый ветром.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3.А летом оленье стадо опускается в лес на древние тропы, протопанных в ягельном бору.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4.Сотрудники заповедника,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встретящие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оленей после зимовки, оберегают дикое стадо.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Неспешно идут в запряжке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уставаемые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долгую зиму ездовые олени.</a:t>
            </a:r>
          </a:p>
          <a:p>
            <a:endParaRPr lang="ru-RU" dirty="0"/>
          </a:p>
        </p:txBody>
      </p:sp>
      <p:pic>
        <p:nvPicPr>
          <p:cNvPr id="1027" name="Picture 3" descr="C:\Documents and Settings\User\Рабочий стол\besplatnye-animashki-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643446"/>
            <a:ext cx="1500198" cy="206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Взаимопроверка</a:t>
            </a:r>
            <a:endParaRPr lang="ru-RU" b="1" dirty="0">
              <a:solidFill>
                <a:srgbClr val="8E1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Олени, убегавшие от человека-хищника, нашли защиту  у нового человека-хозяина.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2.Зимой олени уходят в горы, где снежный покров, сдуваемый ветром, бывает тоньше.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3.А летом оленье стадо опускается в лес на древние тропы, протопанные в ягельном бору.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4.Сотрудники заповедника, встретившие оленей после зимовки, оберегают дикое стадо.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Неспешно идут в запряжке уставшие за долгую зиму ездовые олени.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8E162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Комплекс упражнений «Танцуйте сидя»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На разминку становись!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Вправо-влево покрутись.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Повороты посчитай: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-Раз-два-три, не отставай,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(Вращение туловищем вправо и влево.)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Начинаем приседать: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-Раз-два-три -четыре- пять.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А теперь поднимем ручки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И опустим их рывком,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Будто прыгаем мы с кручи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Зимним солнечным деньком.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А теперь ходьба на месте: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-Левой-правой, стой раз-два.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Мы за парты сядем вместе,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Вновь возьмёмся за дела.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187" y="2188369"/>
            <a:ext cx="32194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6643734" cy="10115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8E162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Творческое задание</a:t>
            </a:r>
            <a:endParaRPr lang="ru-RU" sz="4000" b="1" dirty="0">
              <a:ln w="11430"/>
              <a:solidFill>
                <a:srgbClr val="8E162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Напишите сочинение-миниатюру на тему «Первый снег», используя словосочетания: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падающий хлопьями,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искрящийся на солнце,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поражающий белизной,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летящие снежинки,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укрыта покровом.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JSOg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6546">
            <a:off x="5170810" y="3562157"/>
            <a:ext cx="3675964" cy="27860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rgbClr val="8E1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Выучите правила употребления причастий;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напишите сочинение-миниатюру, используя причастия: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-1 вариант -  на тему «Зимний отдых в сопках»;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-2 вариант - на тему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«Жизнь северных зверей зимой».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84984"/>
            <a:ext cx="2898775" cy="292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Рефлексия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 предложения: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Самым интересным на занятии для меня было…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Я научился…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Теперь бы я хотел ещё узнать…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Мне понравилось…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Я хотел бы вам сказать…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 Самым скучным на занятии было…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836152" cy="2308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Тёмины фото\Image 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57738" y="-9001125"/>
            <a:ext cx="18659476" cy="2486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643188" y="2500313"/>
            <a:ext cx="6450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урок!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solidFill>
                <a:srgbClr val="8E1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Пименова С.Н.,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Еремеева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А.П., Купалова А.Ю.,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Лидман-Орлова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Г.К. и др.: Русский язык: Практика. 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.: учебник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учреждений/ – 18-е изд.,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– М.: Дрофа, 2011.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Чешко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Л.А. Русский язык. - Москва,1990.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Муштавинская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И.В. Технология развития критического мышления на уроке и в системе подготовки учителя. – Санкт-Петербург, 2009.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Благова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Н.Г., О.И. Бычкова, Э.Б.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Жижов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Родченко О.Д.  Краеведение на уроках русского языка.- Мурманск, 1997.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картинки.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Слайд № 27 – фото из архива учителя.</a:t>
            </a:r>
          </a:p>
          <a:p>
            <a:pPr lvl="0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1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.Стадия вызова </a:t>
            </a:r>
            <a:br>
              <a:rPr lang="ru-RU" sz="31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 с текстом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805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Задания:   прочитайте  текст, заполните таблицу:</a:t>
            </a:r>
          </a:p>
          <a:p>
            <a:pPr>
              <a:buNone/>
            </a:pPr>
            <a:r>
              <a:rPr lang="ru-RU" dirty="0" smtClean="0"/>
              <a:t>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132856"/>
          <a:ext cx="8229600" cy="460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  <a:gridCol w="4101480"/>
              </a:tblGrid>
              <a:tr h="23500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1.Тема текста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2.Основная  мысль текста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3.Стиль текста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4.Тип текста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Причастия, слова с орфограммами /орфограммы обозначьте/</a:t>
                      </a:r>
                    </a:p>
                  </a:txBody>
                  <a:tcPr marL="68580" marR="68580" marT="0" marB="0"/>
                </a:tc>
              </a:tr>
              <a:tr h="564604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4604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4604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4604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428868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Тундра Кольского полуострова — это горы или возвышенности, заросшие ягельником и кустарниками. Карликовые заросли,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засыпа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снегом, и редкие деревья не являются преградой для северных ветров. Долгая зима на полуострове снежная и метельная.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летом тундра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украше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)а серебристыми коврами ягельников,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зелене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перелесками, голубе..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блюдами озер, узорчатыми жилками ручьёв и речек. А какие бурлящие на реках водопады! На Кольском полуострове нет ни одной крупной реки, на которой не шумел бы падун.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286776" y="6215082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Проверка работы с текстом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тему текста.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основную мысль.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другие варианты?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тип речи.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какому стилю речи относится текст?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слово в тексте было для вас новым? 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478" y="1268760"/>
            <a:ext cx="2836152" cy="2308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Словарь </a:t>
            </a:r>
            <a:b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Ивана </a:t>
            </a:r>
            <a:r>
              <a:rPr lang="ru-RU" b="1" dirty="0" err="1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Севастьяновича</a:t>
            </a:r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Меркурьева </a:t>
            </a:r>
            <a:b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«Живая речь Кольских поморов»</a:t>
            </a:r>
            <a:endParaRPr lang="ru-RU" b="1" dirty="0">
              <a:solidFill>
                <a:srgbClr val="8E1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Падун, 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а,м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Водопад. Падун на реки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Колвице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теперичу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Кандалакша.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padun-3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4644">
            <a:off x="4734369" y="3876182"/>
            <a:ext cx="3710853" cy="278095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C:\Documents and Settings\User\Рабочий стол\20933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4395">
            <a:off x="540145" y="3826724"/>
            <a:ext cx="3898529" cy="292389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3.Самопроверка</a:t>
            </a:r>
            <a:endParaRPr lang="ru-RU" b="1" dirty="0">
              <a:solidFill>
                <a:srgbClr val="8E1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всё выполнил верно;</a:t>
            </a:r>
          </a:p>
          <a:p>
            <a:pPr algn="ctr">
              <a:buFont typeface="Wingdings 2" pitchFamily="18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допустил 1-2 ошибки;</a:t>
            </a:r>
          </a:p>
          <a:p>
            <a:pPr algn="ctr">
              <a:buFont typeface="Wingdings 2" pitchFamily="18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допустил 3-4 ошибки;</a:t>
            </a:r>
          </a:p>
          <a:p>
            <a:pPr algn="ctr">
              <a:buFont typeface="Wingdings 2" pitchFamily="18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сегодня такой отметки нет.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E1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Проверим орфограммы</a:t>
            </a:r>
            <a:endParaRPr lang="ru-RU" b="1" dirty="0">
              <a:solidFill>
                <a:srgbClr val="8E1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Засыпа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украше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ющ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голубе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ющ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234" y="3212976"/>
            <a:ext cx="3455364" cy="2812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2" name="Rectangle 2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Рабочая карта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Ф.И.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ученика__________________________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811" name="Group 427"/>
          <p:cNvGraphicFramePr>
            <a:graphicFrameLocks noGrp="1"/>
          </p:cNvGraphicFramePr>
          <p:nvPr>
            <p:ph type="tbl" idx="1"/>
          </p:nvPr>
        </p:nvGraphicFramePr>
        <p:xfrm>
          <a:off x="685800" y="1628800"/>
          <a:ext cx="7054552" cy="5209516"/>
        </p:xfrm>
        <a:graphic>
          <a:graphicData uri="http://schemas.openxmlformats.org/drawingml/2006/table">
            <a:tbl>
              <a:tblPr/>
              <a:tblGrid>
                <a:gridCol w="573832"/>
                <a:gridCol w="4680520"/>
                <a:gridCol w="1800200"/>
              </a:tblGrid>
              <a:tr h="1405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текстом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С/о -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Групповая работа – «Мудрые совы»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162A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Г/о 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Осмысление нового материала - карточка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С/о -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82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Закрепление: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вариант-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упражнение 225 стр.83,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вариант –  карточка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В/о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0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Творческое задание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С/о 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0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отметка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С/о 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2184</TotalTime>
  <Words>1377</Words>
  <Application>Microsoft Office PowerPoint</Application>
  <PresentationFormat>Экран (4:3)</PresentationFormat>
  <Paragraphs>189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Урок русского языка   «Употребление причастий в речи» 7 класс</vt:lpstr>
      <vt:lpstr> I.Организационный момент </vt:lpstr>
      <vt:lpstr>II.Стадия вызова   Работа с текстом  </vt:lpstr>
      <vt:lpstr>Текст</vt:lpstr>
      <vt:lpstr>Проверка работы с текстом </vt:lpstr>
      <vt:lpstr>Словарь  Ивана Севастьяновича Меркурьева  «Живая речь Кольских поморов»</vt:lpstr>
      <vt:lpstr>3.Самопроверка</vt:lpstr>
      <vt:lpstr>Проверим орфограммы</vt:lpstr>
      <vt:lpstr>Рабочая карта  Ф.И. ученика__________________________</vt:lpstr>
      <vt:lpstr>Шкала затруднений</vt:lpstr>
      <vt:lpstr>Лингвистический эксперимент</vt:lpstr>
      <vt:lpstr>III. Стадия осмысления содержания Педтехника «Мудрые совы»  </vt:lpstr>
      <vt:lpstr>Педтехника «Мудрые совы»</vt:lpstr>
      <vt:lpstr> Педтехника «Мудрые совы»</vt:lpstr>
      <vt:lpstr>Проверка выполнения задания </vt:lpstr>
      <vt:lpstr>3.Офтальмотренажер</vt:lpstr>
      <vt:lpstr> IV. Первичное осмысление учебного материала </vt:lpstr>
      <vt:lpstr>2.Самопроверка</vt:lpstr>
      <vt:lpstr>Правила   употребления причастий</vt:lpstr>
      <vt:lpstr>Карточка</vt:lpstr>
      <vt:lpstr>Взаимопроверка</vt:lpstr>
      <vt:lpstr>  Комплекс упражнений «Танцуйте сидя»    </vt:lpstr>
      <vt:lpstr>Творческое задание</vt:lpstr>
      <vt:lpstr>Домашнее задание</vt:lpstr>
      <vt:lpstr>VIII. Рефлексия </vt:lpstr>
      <vt:lpstr>Слайд 26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параллелограммов</dc:title>
  <dc:creator>Zver</dc:creator>
  <cp:lastModifiedBy>User</cp:lastModifiedBy>
  <cp:revision>418</cp:revision>
  <dcterms:created xsi:type="dcterms:W3CDTF">2012-04-26T15:02:38Z</dcterms:created>
  <dcterms:modified xsi:type="dcterms:W3CDTF">2012-12-01T07:13:35Z</dcterms:modified>
</cp:coreProperties>
</file>