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9" r:id="rId21"/>
    <p:sldId id="276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FF"/>
    <a:srgbClr val="33CC33"/>
    <a:srgbClr val="339933"/>
    <a:srgbClr val="82402E"/>
    <a:srgbClr val="3A6AF0"/>
    <a:srgbClr val="AC5C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720BF-AEA2-473A-B900-E6EB30AF3802}" type="doc">
      <dgm:prSet loTypeId="urn:microsoft.com/office/officeart/2005/8/layout/hierarchy4" loCatId="hierarchy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3AC609-F7C0-4221-84E7-614AE5BD0936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Типология проектов по ведущему виду деятельности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3A064B7-6356-455A-BC7E-A5A4CB96123C}" type="parTrans" cxnId="{5CF1EAC1-D350-40A5-B470-9A21E17BB133}">
      <dgm:prSet/>
      <dgm:spPr/>
      <dgm:t>
        <a:bodyPr/>
        <a:lstStyle/>
        <a:p>
          <a:endParaRPr lang="ru-RU"/>
        </a:p>
      </dgm:t>
    </dgm:pt>
    <dgm:pt modelId="{542713E2-7F4F-4683-80B1-D1FE897DC116}" type="sibTrans" cxnId="{5CF1EAC1-D350-40A5-B470-9A21E17BB133}">
      <dgm:prSet/>
      <dgm:spPr/>
      <dgm:t>
        <a:bodyPr/>
        <a:lstStyle/>
        <a:p>
          <a:endParaRPr lang="ru-RU"/>
        </a:p>
      </dgm:t>
    </dgm:pt>
    <dgm:pt modelId="{F257EFDC-4A47-4CE9-986C-BA65C4ADDCA9}">
      <dgm:prSet phldrT="[Текст]" custT="1"/>
      <dgm:spPr/>
      <dgm:t>
        <a:bodyPr/>
        <a:lstStyle/>
        <a:p>
          <a:r>
            <a:rPr lang="ru-RU" sz="2000" smtClean="0">
              <a:solidFill>
                <a:schemeClr val="accent6">
                  <a:lumMod val="60000"/>
                  <a:lumOff val="40000"/>
                </a:schemeClr>
              </a:solidFill>
            </a:rPr>
            <a:t>4.Практико-ориентированные проекты.</a:t>
          </a:r>
          <a:endParaRPr lang="ru-RU" sz="20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CB09A09-17F7-4836-A4A9-C0A4B5DFAAC2}" type="parTrans" cxnId="{020CE2D8-9E5F-45CF-9E33-169C6A84874B}">
      <dgm:prSet/>
      <dgm:spPr/>
      <dgm:t>
        <a:bodyPr/>
        <a:lstStyle/>
        <a:p>
          <a:endParaRPr lang="ru-RU"/>
        </a:p>
      </dgm:t>
    </dgm:pt>
    <dgm:pt modelId="{4B2D81E0-F41A-44D5-A8C2-A19C183A4C20}" type="sibTrans" cxnId="{020CE2D8-9E5F-45CF-9E33-169C6A84874B}">
      <dgm:prSet/>
      <dgm:spPr/>
      <dgm:t>
        <a:bodyPr/>
        <a:lstStyle/>
        <a:p>
          <a:endParaRPr lang="ru-RU"/>
        </a:p>
      </dgm:t>
    </dgm:pt>
    <dgm:pt modelId="{AF6AF3AF-941F-4EF4-8AF6-70B50A08C3F5}">
      <dgm:prSet phldrT="[Текст]" custT="1"/>
      <dgm:spPr/>
      <dgm:t>
        <a:bodyPr/>
        <a:lstStyle/>
        <a:p>
          <a:r>
            <a:rPr lang="ru-RU" sz="2000" smtClean="0">
              <a:solidFill>
                <a:srgbClr val="FFFF00"/>
              </a:solidFill>
            </a:rPr>
            <a:t>5.Игровые проекты.</a:t>
          </a:r>
          <a:endParaRPr lang="ru-RU" sz="2000" dirty="0">
            <a:solidFill>
              <a:srgbClr val="FFFF00"/>
            </a:solidFill>
          </a:endParaRPr>
        </a:p>
      </dgm:t>
    </dgm:pt>
    <dgm:pt modelId="{15B7B13B-3C10-41B0-A66A-12090BBD460E}" type="parTrans" cxnId="{D897D51E-3870-41D1-894C-28350939AE3B}">
      <dgm:prSet/>
      <dgm:spPr/>
      <dgm:t>
        <a:bodyPr/>
        <a:lstStyle/>
        <a:p>
          <a:endParaRPr lang="ru-RU"/>
        </a:p>
      </dgm:t>
    </dgm:pt>
    <dgm:pt modelId="{181B6D16-2221-4ED5-A24D-210026C7DD06}" type="sibTrans" cxnId="{D897D51E-3870-41D1-894C-28350939AE3B}">
      <dgm:prSet/>
      <dgm:spPr/>
      <dgm:t>
        <a:bodyPr/>
        <a:lstStyle/>
        <a:p>
          <a:endParaRPr lang="ru-RU"/>
        </a:p>
      </dgm:t>
    </dgm:pt>
    <dgm:pt modelId="{7722C885-9E34-406C-8ADD-A4C1CA3474B4}">
      <dgm:prSet custT="1"/>
      <dgm:spPr>
        <a:sp3d extrusionH="228600" prstMaterial="matte">
          <a:bevelT w="165100" prst="coolSlant"/>
        </a:sp3d>
      </dgm:spPr>
      <dgm:t>
        <a:bodyPr>
          <a:sp3d extrusionH="28000" prstMaterial="matte"/>
        </a:bodyPr>
        <a:lstStyle/>
        <a:p>
          <a:r>
            <a:rPr lang="ru-RU" sz="2000" smtClean="0">
              <a:solidFill>
                <a:schemeClr val="accent2">
                  <a:lumMod val="75000"/>
                </a:schemeClr>
              </a:solidFill>
            </a:rPr>
            <a:t>1.Исследовательский проект.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3C02AD3F-8121-44D9-96B2-2F96C02E7DD5}" type="parTrans" cxnId="{EA8A7826-4EDC-4775-9A6E-D131CAC0DF3E}">
      <dgm:prSet/>
      <dgm:spPr/>
      <dgm:t>
        <a:bodyPr/>
        <a:lstStyle/>
        <a:p>
          <a:endParaRPr lang="ru-RU"/>
        </a:p>
      </dgm:t>
    </dgm:pt>
    <dgm:pt modelId="{41BBE927-3E97-432D-9504-F06250054071}" type="sibTrans" cxnId="{EA8A7826-4EDC-4775-9A6E-D131CAC0DF3E}">
      <dgm:prSet/>
      <dgm:spPr/>
      <dgm:t>
        <a:bodyPr/>
        <a:lstStyle/>
        <a:p>
          <a:endParaRPr lang="ru-RU"/>
        </a:p>
      </dgm:t>
    </dgm:pt>
    <dgm:pt modelId="{AA186484-3C7F-43A6-A5C7-91C15181334B}">
      <dgm:prSet custT="1"/>
      <dgm:spPr/>
      <dgm:t>
        <a:bodyPr/>
        <a:lstStyle/>
        <a:p>
          <a:r>
            <a:rPr lang="ru-RU" sz="2000" smtClean="0">
              <a:solidFill>
                <a:schemeClr val="accent3">
                  <a:lumMod val="40000"/>
                  <a:lumOff val="60000"/>
                </a:schemeClr>
              </a:solidFill>
            </a:rPr>
            <a:t>2.Творческий проект.</a:t>
          </a:r>
          <a:endParaRPr lang="ru-RU" sz="2000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024E61AC-527F-47C8-B049-3173C000F230}" type="parTrans" cxnId="{FAEE2527-1F2E-4944-8511-825E083C00F1}">
      <dgm:prSet/>
      <dgm:spPr/>
      <dgm:t>
        <a:bodyPr/>
        <a:lstStyle/>
        <a:p>
          <a:endParaRPr lang="ru-RU"/>
        </a:p>
      </dgm:t>
    </dgm:pt>
    <dgm:pt modelId="{B765E0E3-2A98-43D7-943A-54E0B51B6F12}" type="sibTrans" cxnId="{FAEE2527-1F2E-4944-8511-825E083C00F1}">
      <dgm:prSet/>
      <dgm:spPr/>
      <dgm:t>
        <a:bodyPr/>
        <a:lstStyle/>
        <a:p>
          <a:endParaRPr lang="ru-RU"/>
        </a:p>
      </dgm:t>
    </dgm:pt>
    <dgm:pt modelId="{36D3DD3E-84FD-4C08-B50F-7ED698CE4E25}">
      <dgm:prSet custT="1"/>
      <dgm:spPr/>
      <dgm:t>
        <a:bodyPr/>
        <a:lstStyle/>
        <a:p>
          <a:r>
            <a:rPr lang="ru-RU" sz="2000" smtClean="0">
              <a:solidFill>
                <a:schemeClr val="accent4">
                  <a:lumMod val="60000"/>
                  <a:lumOff val="40000"/>
                </a:schemeClr>
              </a:solidFill>
            </a:rPr>
            <a:t>3.Информационные проекты.</a:t>
          </a:r>
          <a:endParaRPr lang="ru-RU" sz="20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6D66A765-C4F7-4B6C-AB89-32E36A7A466E}" type="parTrans" cxnId="{F60D43F8-F50C-438D-8A68-BB912D2C5F71}">
      <dgm:prSet/>
      <dgm:spPr/>
      <dgm:t>
        <a:bodyPr/>
        <a:lstStyle/>
        <a:p>
          <a:endParaRPr lang="ru-RU"/>
        </a:p>
      </dgm:t>
    </dgm:pt>
    <dgm:pt modelId="{259B8DE7-A983-471E-BCFC-52A8A8B5368E}" type="sibTrans" cxnId="{F60D43F8-F50C-438D-8A68-BB912D2C5F71}">
      <dgm:prSet/>
      <dgm:spPr/>
      <dgm:t>
        <a:bodyPr/>
        <a:lstStyle/>
        <a:p>
          <a:endParaRPr lang="ru-RU"/>
        </a:p>
      </dgm:t>
    </dgm:pt>
    <dgm:pt modelId="{4B026756-9628-4577-B4A6-2DD6E456010F}" type="pres">
      <dgm:prSet presAssocID="{EA9720BF-AEA2-473A-B900-E6EB30AF38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217295-2120-40B9-9F2F-17284B85B496}" type="pres">
      <dgm:prSet presAssocID="{193AC609-F7C0-4221-84E7-614AE5BD0936}" presName="vertOne" presStyleCnt="0"/>
      <dgm:spPr/>
    </dgm:pt>
    <dgm:pt modelId="{F30C1EB6-A5FB-4AD9-9923-DA95CBCE2EF2}" type="pres">
      <dgm:prSet presAssocID="{193AC609-F7C0-4221-84E7-614AE5BD093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430E3-A48C-4EAA-A103-4BAF6C3981F7}" type="pres">
      <dgm:prSet presAssocID="{193AC609-F7C0-4221-84E7-614AE5BD0936}" presName="parTransOne" presStyleCnt="0"/>
      <dgm:spPr/>
    </dgm:pt>
    <dgm:pt modelId="{0649A28E-1852-45CE-B474-5D152640BF3A}" type="pres">
      <dgm:prSet presAssocID="{193AC609-F7C0-4221-84E7-614AE5BD0936}" presName="horzOne" presStyleCnt="0"/>
      <dgm:spPr/>
    </dgm:pt>
    <dgm:pt modelId="{CCD2E191-692E-497B-A7B0-32D6A11F0E77}" type="pres">
      <dgm:prSet presAssocID="{7722C885-9E34-406C-8ADD-A4C1CA3474B4}" presName="vertTwo" presStyleCnt="0"/>
      <dgm:spPr/>
    </dgm:pt>
    <dgm:pt modelId="{22823A7D-DC8F-4FE1-807C-D79B1389B0DB}" type="pres">
      <dgm:prSet presAssocID="{7722C885-9E34-406C-8ADD-A4C1CA3474B4}" presName="txTwo" presStyleLbl="node2" presStyleIdx="0" presStyleCnt="5" custLinFactNeighborX="4421" custLinFactNeighborY="-1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39315B-09AA-4EBF-B9B3-86C51369D1C4}" type="pres">
      <dgm:prSet presAssocID="{7722C885-9E34-406C-8ADD-A4C1CA3474B4}" presName="horzTwo" presStyleCnt="0"/>
      <dgm:spPr/>
    </dgm:pt>
    <dgm:pt modelId="{337E116E-F637-4212-B01F-D50A44C94940}" type="pres">
      <dgm:prSet presAssocID="{41BBE927-3E97-432D-9504-F06250054071}" presName="sibSpaceTwo" presStyleCnt="0"/>
      <dgm:spPr/>
    </dgm:pt>
    <dgm:pt modelId="{98FCE7B8-C7B4-42E1-B661-EC925F1EFC76}" type="pres">
      <dgm:prSet presAssocID="{AA186484-3C7F-43A6-A5C7-91C15181334B}" presName="vertTwo" presStyleCnt="0"/>
      <dgm:spPr/>
    </dgm:pt>
    <dgm:pt modelId="{732FA6E0-C9AC-46E5-A151-1650B52D7AA8}" type="pres">
      <dgm:prSet presAssocID="{AA186484-3C7F-43A6-A5C7-91C15181334B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413FC9-25FF-48C1-9794-876F35B20217}" type="pres">
      <dgm:prSet presAssocID="{AA186484-3C7F-43A6-A5C7-91C15181334B}" presName="horzTwo" presStyleCnt="0"/>
      <dgm:spPr/>
    </dgm:pt>
    <dgm:pt modelId="{A1B9976F-C414-453F-8FDF-F14896A1EF0A}" type="pres">
      <dgm:prSet presAssocID="{B765E0E3-2A98-43D7-943A-54E0B51B6F12}" presName="sibSpaceTwo" presStyleCnt="0"/>
      <dgm:spPr/>
    </dgm:pt>
    <dgm:pt modelId="{FB099F1A-A6B9-461A-B241-4BD8F2E870CC}" type="pres">
      <dgm:prSet presAssocID="{36D3DD3E-84FD-4C08-B50F-7ED698CE4E25}" presName="vertTwo" presStyleCnt="0"/>
      <dgm:spPr/>
    </dgm:pt>
    <dgm:pt modelId="{C5BC4CA3-9EB1-4D71-8ADF-AEDD680326F8}" type="pres">
      <dgm:prSet presAssocID="{36D3DD3E-84FD-4C08-B50F-7ED698CE4E25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A530F0-54C4-4F8E-A88E-75D33F0C18CA}" type="pres">
      <dgm:prSet presAssocID="{36D3DD3E-84FD-4C08-B50F-7ED698CE4E25}" presName="horzTwo" presStyleCnt="0"/>
      <dgm:spPr/>
    </dgm:pt>
    <dgm:pt modelId="{D671305B-D598-4A62-B64D-347A017ED1FC}" type="pres">
      <dgm:prSet presAssocID="{259B8DE7-A983-471E-BCFC-52A8A8B5368E}" presName="sibSpaceTwo" presStyleCnt="0"/>
      <dgm:spPr/>
    </dgm:pt>
    <dgm:pt modelId="{3AE53BCB-C6EF-4FD4-AA41-57298BF45BC6}" type="pres">
      <dgm:prSet presAssocID="{F257EFDC-4A47-4CE9-986C-BA65C4ADDCA9}" presName="vertTwo" presStyleCnt="0"/>
      <dgm:spPr/>
    </dgm:pt>
    <dgm:pt modelId="{493DA3F0-A941-4FD8-89A8-1111813D4D9C}" type="pres">
      <dgm:prSet presAssocID="{F257EFDC-4A47-4CE9-986C-BA65C4ADDCA9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B1C17E-2C5E-40BA-8F76-4B7CF4906269}" type="pres">
      <dgm:prSet presAssocID="{F257EFDC-4A47-4CE9-986C-BA65C4ADDCA9}" presName="horzTwo" presStyleCnt="0"/>
      <dgm:spPr/>
    </dgm:pt>
    <dgm:pt modelId="{80AE069B-D770-4C2A-9782-A975F5FE44AA}" type="pres">
      <dgm:prSet presAssocID="{4B2D81E0-F41A-44D5-A8C2-A19C183A4C20}" presName="sibSpaceTwo" presStyleCnt="0"/>
      <dgm:spPr/>
    </dgm:pt>
    <dgm:pt modelId="{F80C3015-E4EE-4F0A-8CA8-7CDDCD24225D}" type="pres">
      <dgm:prSet presAssocID="{AF6AF3AF-941F-4EF4-8AF6-70B50A08C3F5}" presName="vertTwo" presStyleCnt="0"/>
      <dgm:spPr/>
    </dgm:pt>
    <dgm:pt modelId="{271D63BA-D82E-41D8-A83F-073AEE21D6D3}" type="pres">
      <dgm:prSet presAssocID="{AF6AF3AF-941F-4EF4-8AF6-70B50A08C3F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F109F6-ABF5-4AE7-8846-84AC4CF443C1}" type="pres">
      <dgm:prSet presAssocID="{AF6AF3AF-941F-4EF4-8AF6-70B50A08C3F5}" presName="horzTwo" presStyleCnt="0"/>
      <dgm:spPr/>
    </dgm:pt>
  </dgm:ptLst>
  <dgm:cxnLst>
    <dgm:cxn modelId="{FAEE2527-1F2E-4944-8511-825E083C00F1}" srcId="{193AC609-F7C0-4221-84E7-614AE5BD0936}" destId="{AA186484-3C7F-43A6-A5C7-91C15181334B}" srcOrd="1" destOrd="0" parTransId="{024E61AC-527F-47C8-B049-3173C000F230}" sibTransId="{B765E0E3-2A98-43D7-943A-54E0B51B6F12}"/>
    <dgm:cxn modelId="{F00CDD0A-7C7F-49A3-A4E0-9FA516FAC718}" type="presOf" srcId="{AF6AF3AF-941F-4EF4-8AF6-70B50A08C3F5}" destId="{271D63BA-D82E-41D8-A83F-073AEE21D6D3}" srcOrd="0" destOrd="0" presId="urn:microsoft.com/office/officeart/2005/8/layout/hierarchy4"/>
    <dgm:cxn modelId="{EA8A7826-4EDC-4775-9A6E-D131CAC0DF3E}" srcId="{193AC609-F7C0-4221-84E7-614AE5BD0936}" destId="{7722C885-9E34-406C-8ADD-A4C1CA3474B4}" srcOrd="0" destOrd="0" parTransId="{3C02AD3F-8121-44D9-96B2-2F96C02E7DD5}" sibTransId="{41BBE927-3E97-432D-9504-F06250054071}"/>
    <dgm:cxn modelId="{F60D43F8-F50C-438D-8A68-BB912D2C5F71}" srcId="{193AC609-F7C0-4221-84E7-614AE5BD0936}" destId="{36D3DD3E-84FD-4C08-B50F-7ED698CE4E25}" srcOrd="2" destOrd="0" parTransId="{6D66A765-C4F7-4B6C-AB89-32E36A7A466E}" sibTransId="{259B8DE7-A983-471E-BCFC-52A8A8B5368E}"/>
    <dgm:cxn modelId="{D897D51E-3870-41D1-894C-28350939AE3B}" srcId="{193AC609-F7C0-4221-84E7-614AE5BD0936}" destId="{AF6AF3AF-941F-4EF4-8AF6-70B50A08C3F5}" srcOrd="4" destOrd="0" parTransId="{15B7B13B-3C10-41B0-A66A-12090BBD460E}" sibTransId="{181B6D16-2221-4ED5-A24D-210026C7DD06}"/>
    <dgm:cxn modelId="{BEDCB6AE-9448-411E-AEFA-8C702F98C570}" type="presOf" srcId="{7722C885-9E34-406C-8ADD-A4C1CA3474B4}" destId="{22823A7D-DC8F-4FE1-807C-D79B1389B0DB}" srcOrd="0" destOrd="0" presId="urn:microsoft.com/office/officeart/2005/8/layout/hierarchy4"/>
    <dgm:cxn modelId="{A4C11820-FFA8-4C6A-823B-CE2B9622158A}" type="presOf" srcId="{36D3DD3E-84FD-4C08-B50F-7ED698CE4E25}" destId="{C5BC4CA3-9EB1-4D71-8ADF-AEDD680326F8}" srcOrd="0" destOrd="0" presId="urn:microsoft.com/office/officeart/2005/8/layout/hierarchy4"/>
    <dgm:cxn modelId="{020CE2D8-9E5F-45CF-9E33-169C6A84874B}" srcId="{193AC609-F7C0-4221-84E7-614AE5BD0936}" destId="{F257EFDC-4A47-4CE9-986C-BA65C4ADDCA9}" srcOrd="3" destOrd="0" parTransId="{2CB09A09-17F7-4836-A4A9-C0A4B5DFAAC2}" sibTransId="{4B2D81E0-F41A-44D5-A8C2-A19C183A4C20}"/>
    <dgm:cxn modelId="{5CF1EAC1-D350-40A5-B470-9A21E17BB133}" srcId="{EA9720BF-AEA2-473A-B900-E6EB30AF3802}" destId="{193AC609-F7C0-4221-84E7-614AE5BD0936}" srcOrd="0" destOrd="0" parTransId="{A3A064B7-6356-455A-BC7E-A5A4CB96123C}" sibTransId="{542713E2-7F4F-4683-80B1-D1FE897DC116}"/>
    <dgm:cxn modelId="{3A16F09C-6E5B-44ED-A66C-41AC89BA1A9D}" type="presOf" srcId="{F257EFDC-4A47-4CE9-986C-BA65C4ADDCA9}" destId="{493DA3F0-A941-4FD8-89A8-1111813D4D9C}" srcOrd="0" destOrd="0" presId="urn:microsoft.com/office/officeart/2005/8/layout/hierarchy4"/>
    <dgm:cxn modelId="{CAA5F639-C003-4351-9854-AD3371A303F5}" type="presOf" srcId="{193AC609-F7C0-4221-84E7-614AE5BD0936}" destId="{F30C1EB6-A5FB-4AD9-9923-DA95CBCE2EF2}" srcOrd="0" destOrd="0" presId="urn:microsoft.com/office/officeart/2005/8/layout/hierarchy4"/>
    <dgm:cxn modelId="{D37BE4F0-B694-479B-9840-8470A029BDD3}" type="presOf" srcId="{AA186484-3C7F-43A6-A5C7-91C15181334B}" destId="{732FA6E0-C9AC-46E5-A151-1650B52D7AA8}" srcOrd="0" destOrd="0" presId="urn:microsoft.com/office/officeart/2005/8/layout/hierarchy4"/>
    <dgm:cxn modelId="{8AEB18D0-0C43-4FA0-88CF-52AF7A5A1F9B}" type="presOf" srcId="{EA9720BF-AEA2-473A-B900-E6EB30AF3802}" destId="{4B026756-9628-4577-B4A6-2DD6E456010F}" srcOrd="0" destOrd="0" presId="urn:microsoft.com/office/officeart/2005/8/layout/hierarchy4"/>
    <dgm:cxn modelId="{4913E489-A4FA-496A-A95A-8F13CEC80C13}" type="presParOf" srcId="{4B026756-9628-4577-B4A6-2DD6E456010F}" destId="{A6217295-2120-40B9-9F2F-17284B85B496}" srcOrd="0" destOrd="0" presId="urn:microsoft.com/office/officeart/2005/8/layout/hierarchy4"/>
    <dgm:cxn modelId="{C805288E-19CC-4E68-ADB4-F8C8DDBA17E7}" type="presParOf" srcId="{A6217295-2120-40B9-9F2F-17284B85B496}" destId="{F30C1EB6-A5FB-4AD9-9923-DA95CBCE2EF2}" srcOrd="0" destOrd="0" presId="urn:microsoft.com/office/officeart/2005/8/layout/hierarchy4"/>
    <dgm:cxn modelId="{05DEF97D-418F-4938-96A9-9225F06457AC}" type="presParOf" srcId="{A6217295-2120-40B9-9F2F-17284B85B496}" destId="{D5C430E3-A48C-4EAA-A103-4BAF6C3981F7}" srcOrd="1" destOrd="0" presId="urn:microsoft.com/office/officeart/2005/8/layout/hierarchy4"/>
    <dgm:cxn modelId="{E7D55396-2D4E-4A99-AA57-FA405F1B756A}" type="presParOf" srcId="{A6217295-2120-40B9-9F2F-17284B85B496}" destId="{0649A28E-1852-45CE-B474-5D152640BF3A}" srcOrd="2" destOrd="0" presId="urn:microsoft.com/office/officeart/2005/8/layout/hierarchy4"/>
    <dgm:cxn modelId="{484FDCE9-70B1-47AD-BAC7-A51BD1841C2D}" type="presParOf" srcId="{0649A28E-1852-45CE-B474-5D152640BF3A}" destId="{CCD2E191-692E-497B-A7B0-32D6A11F0E77}" srcOrd="0" destOrd="0" presId="urn:microsoft.com/office/officeart/2005/8/layout/hierarchy4"/>
    <dgm:cxn modelId="{EE3041FD-5609-4554-A227-622280A858AA}" type="presParOf" srcId="{CCD2E191-692E-497B-A7B0-32D6A11F0E77}" destId="{22823A7D-DC8F-4FE1-807C-D79B1389B0DB}" srcOrd="0" destOrd="0" presId="urn:microsoft.com/office/officeart/2005/8/layout/hierarchy4"/>
    <dgm:cxn modelId="{6E8D6A28-45D2-4036-AA05-393B9B577885}" type="presParOf" srcId="{CCD2E191-692E-497B-A7B0-32D6A11F0E77}" destId="{3339315B-09AA-4EBF-B9B3-86C51369D1C4}" srcOrd="1" destOrd="0" presId="urn:microsoft.com/office/officeart/2005/8/layout/hierarchy4"/>
    <dgm:cxn modelId="{E85C6D41-BFB3-4E41-9A70-E6139C80A0A1}" type="presParOf" srcId="{0649A28E-1852-45CE-B474-5D152640BF3A}" destId="{337E116E-F637-4212-B01F-D50A44C94940}" srcOrd="1" destOrd="0" presId="urn:microsoft.com/office/officeart/2005/8/layout/hierarchy4"/>
    <dgm:cxn modelId="{48F24DE3-4ACE-4AC0-8DF5-FAA0C327CE72}" type="presParOf" srcId="{0649A28E-1852-45CE-B474-5D152640BF3A}" destId="{98FCE7B8-C7B4-42E1-B661-EC925F1EFC76}" srcOrd="2" destOrd="0" presId="urn:microsoft.com/office/officeart/2005/8/layout/hierarchy4"/>
    <dgm:cxn modelId="{82F21507-478C-46DF-A1FA-7086EE252B77}" type="presParOf" srcId="{98FCE7B8-C7B4-42E1-B661-EC925F1EFC76}" destId="{732FA6E0-C9AC-46E5-A151-1650B52D7AA8}" srcOrd="0" destOrd="0" presId="urn:microsoft.com/office/officeart/2005/8/layout/hierarchy4"/>
    <dgm:cxn modelId="{5DF0BED5-E4ED-490A-92E7-72FA4A894472}" type="presParOf" srcId="{98FCE7B8-C7B4-42E1-B661-EC925F1EFC76}" destId="{E8413FC9-25FF-48C1-9794-876F35B20217}" srcOrd="1" destOrd="0" presId="urn:microsoft.com/office/officeart/2005/8/layout/hierarchy4"/>
    <dgm:cxn modelId="{4A0B5FDD-7140-40E1-BFAB-79C9A4BE8FA5}" type="presParOf" srcId="{0649A28E-1852-45CE-B474-5D152640BF3A}" destId="{A1B9976F-C414-453F-8FDF-F14896A1EF0A}" srcOrd="3" destOrd="0" presId="urn:microsoft.com/office/officeart/2005/8/layout/hierarchy4"/>
    <dgm:cxn modelId="{D7FB51E8-F4E0-4B85-A909-B1EA72B835CB}" type="presParOf" srcId="{0649A28E-1852-45CE-B474-5D152640BF3A}" destId="{FB099F1A-A6B9-461A-B241-4BD8F2E870CC}" srcOrd="4" destOrd="0" presId="urn:microsoft.com/office/officeart/2005/8/layout/hierarchy4"/>
    <dgm:cxn modelId="{473DA306-CA21-41B1-9026-FB6B616DDBA9}" type="presParOf" srcId="{FB099F1A-A6B9-461A-B241-4BD8F2E870CC}" destId="{C5BC4CA3-9EB1-4D71-8ADF-AEDD680326F8}" srcOrd="0" destOrd="0" presId="urn:microsoft.com/office/officeart/2005/8/layout/hierarchy4"/>
    <dgm:cxn modelId="{074EDECE-008D-4592-A61F-9979144040F3}" type="presParOf" srcId="{FB099F1A-A6B9-461A-B241-4BD8F2E870CC}" destId="{6CA530F0-54C4-4F8E-A88E-75D33F0C18CA}" srcOrd="1" destOrd="0" presId="urn:microsoft.com/office/officeart/2005/8/layout/hierarchy4"/>
    <dgm:cxn modelId="{D286F468-106B-48FE-8839-27446AF8A000}" type="presParOf" srcId="{0649A28E-1852-45CE-B474-5D152640BF3A}" destId="{D671305B-D598-4A62-B64D-347A017ED1FC}" srcOrd="5" destOrd="0" presId="urn:microsoft.com/office/officeart/2005/8/layout/hierarchy4"/>
    <dgm:cxn modelId="{B83307F2-C070-4A46-9B93-869B1A529C3C}" type="presParOf" srcId="{0649A28E-1852-45CE-B474-5D152640BF3A}" destId="{3AE53BCB-C6EF-4FD4-AA41-57298BF45BC6}" srcOrd="6" destOrd="0" presId="urn:microsoft.com/office/officeart/2005/8/layout/hierarchy4"/>
    <dgm:cxn modelId="{0B581AC6-23AC-494C-82F5-BDD2EC437591}" type="presParOf" srcId="{3AE53BCB-C6EF-4FD4-AA41-57298BF45BC6}" destId="{493DA3F0-A941-4FD8-89A8-1111813D4D9C}" srcOrd="0" destOrd="0" presId="urn:microsoft.com/office/officeart/2005/8/layout/hierarchy4"/>
    <dgm:cxn modelId="{37DE1E19-B3FC-4625-B061-58FC1392F69A}" type="presParOf" srcId="{3AE53BCB-C6EF-4FD4-AA41-57298BF45BC6}" destId="{7BB1C17E-2C5E-40BA-8F76-4B7CF4906269}" srcOrd="1" destOrd="0" presId="urn:microsoft.com/office/officeart/2005/8/layout/hierarchy4"/>
    <dgm:cxn modelId="{69453920-D251-4176-8286-E3D925C657D7}" type="presParOf" srcId="{0649A28E-1852-45CE-B474-5D152640BF3A}" destId="{80AE069B-D770-4C2A-9782-A975F5FE44AA}" srcOrd="7" destOrd="0" presId="urn:microsoft.com/office/officeart/2005/8/layout/hierarchy4"/>
    <dgm:cxn modelId="{A81C9C96-937F-4421-9760-4C4CE0446ED2}" type="presParOf" srcId="{0649A28E-1852-45CE-B474-5D152640BF3A}" destId="{F80C3015-E4EE-4F0A-8CA8-7CDDCD24225D}" srcOrd="8" destOrd="0" presId="urn:microsoft.com/office/officeart/2005/8/layout/hierarchy4"/>
    <dgm:cxn modelId="{185DEEE8-116D-48F1-90C7-5DF8B19A2968}" type="presParOf" srcId="{F80C3015-E4EE-4F0A-8CA8-7CDDCD24225D}" destId="{271D63BA-D82E-41D8-A83F-073AEE21D6D3}" srcOrd="0" destOrd="0" presId="urn:microsoft.com/office/officeart/2005/8/layout/hierarchy4"/>
    <dgm:cxn modelId="{F0BFEDF0-A5C4-4550-9D0F-3D21F0B758CF}" type="presParOf" srcId="{F80C3015-E4EE-4F0A-8CA8-7CDDCD24225D}" destId="{FBF109F6-ABF5-4AE7-8846-84AC4CF443C1}" srcOrd="1" destOrd="0" presId="urn:microsoft.com/office/officeart/2005/8/layout/hierarchy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F42FE2-2A12-4A2C-A6D8-B7FA2111DFC1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94AC3C7-6FD0-423E-8EB0-B3C1AA652D94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E3AD4F59-3B68-495E-BB7C-630CB8471AEA}" type="parTrans" cxnId="{D07C5451-C85C-4B46-B6D0-C434BE81D6DA}">
      <dgm:prSet/>
      <dgm:spPr/>
      <dgm:t>
        <a:bodyPr/>
        <a:lstStyle/>
        <a:p>
          <a:endParaRPr lang="ru-RU"/>
        </a:p>
      </dgm:t>
    </dgm:pt>
    <dgm:pt modelId="{FB1C8311-C056-498A-8DCB-10FCAEA93217}" type="sibTrans" cxnId="{D07C5451-C85C-4B46-B6D0-C434BE81D6DA}">
      <dgm:prSet/>
      <dgm:spPr/>
      <dgm:t>
        <a:bodyPr/>
        <a:lstStyle/>
        <a:p>
          <a:endParaRPr lang="ru-RU"/>
        </a:p>
      </dgm:t>
    </dgm:pt>
    <dgm:pt modelId="{4CF5341A-A0A7-48C6-9FC4-4314FD595618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0B23FD58-1E08-4FE7-B4E5-A8048CBB07DA}" type="parTrans" cxnId="{D0E5556F-7C4B-4217-ACDD-7E7999C57CF5}">
      <dgm:prSet/>
      <dgm:spPr/>
      <dgm:t>
        <a:bodyPr/>
        <a:lstStyle/>
        <a:p>
          <a:endParaRPr lang="ru-RU"/>
        </a:p>
      </dgm:t>
    </dgm:pt>
    <dgm:pt modelId="{217A90A2-E205-4EAA-A2AE-D26FE295D442}" type="sibTrans" cxnId="{D0E5556F-7C4B-4217-ACDD-7E7999C57CF5}">
      <dgm:prSet/>
      <dgm:spPr/>
      <dgm:t>
        <a:bodyPr/>
        <a:lstStyle/>
        <a:p>
          <a:endParaRPr lang="ru-RU"/>
        </a:p>
      </dgm:t>
    </dgm:pt>
    <dgm:pt modelId="{D0CFCA4B-C2B3-4435-B2EE-945FA014A554}">
      <dgm:prSet phldrT="[Текст]"/>
      <dgm:spPr/>
      <dgm:t>
        <a:bodyPr/>
        <a:lstStyle/>
        <a:p>
          <a:r>
            <a:rPr lang="ru-RU" dirty="0" smtClean="0"/>
            <a:t>Творческий подход в подготовке объектов наглядности презентации;</a:t>
          </a:r>
          <a:endParaRPr lang="ru-RU" dirty="0"/>
        </a:p>
      </dgm:t>
    </dgm:pt>
    <dgm:pt modelId="{DB85CFE0-FD0F-496F-BA7C-0AC5ED9B4AE7}" type="parTrans" cxnId="{E676797A-557A-4C67-9066-72BAEF205597}">
      <dgm:prSet/>
      <dgm:spPr/>
      <dgm:t>
        <a:bodyPr/>
        <a:lstStyle/>
        <a:p>
          <a:endParaRPr lang="ru-RU"/>
        </a:p>
      </dgm:t>
    </dgm:pt>
    <dgm:pt modelId="{71E9AE2A-0E88-4ED6-9692-7CE8EF4F1CCC}" type="sibTrans" cxnId="{E676797A-557A-4C67-9066-72BAEF205597}">
      <dgm:prSet/>
      <dgm:spPr/>
      <dgm:t>
        <a:bodyPr/>
        <a:lstStyle/>
        <a:p>
          <a:endParaRPr lang="ru-RU"/>
        </a:p>
      </dgm:t>
    </dgm:pt>
    <dgm:pt modelId="{B5CB7C04-BF16-4820-89DC-E52285CF7A68}">
      <dgm:prSet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0FC8A00D-D1BD-4B40-9F28-7002385DA6EF}" type="parTrans" cxnId="{EBD40057-6AFE-4891-8C89-BA72E5D8F78A}">
      <dgm:prSet/>
      <dgm:spPr/>
      <dgm:t>
        <a:bodyPr/>
        <a:lstStyle/>
        <a:p>
          <a:endParaRPr lang="ru-RU"/>
        </a:p>
      </dgm:t>
    </dgm:pt>
    <dgm:pt modelId="{71C6A061-A89F-4363-9E25-D0A5FCF4472B}" type="sibTrans" cxnId="{EBD40057-6AFE-4891-8C89-BA72E5D8F78A}">
      <dgm:prSet/>
      <dgm:spPr/>
      <dgm:t>
        <a:bodyPr/>
        <a:lstStyle/>
        <a:p>
          <a:endParaRPr lang="ru-RU"/>
        </a:p>
      </dgm:t>
    </dgm:pt>
    <dgm:pt modelId="{A2A18735-D909-4F59-AE13-BC1A84B04F99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C807544-D2EA-45C8-B2DF-D3FF769ECCC1}" type="parTrans" cxnId="{7C017A86-7BD8-4D47-9B0B-CF73BFBE52E2}">
      <dgm:prSet/>
      <dgm:spPr/>
      <dgm:t>
        <a:bodyPr/>
        <a:lstStyle/>
        <a:p>
          <a:endParaRPr lang="ru-RU"/>
        </a:p>
      </dgm:t>
    </dgm:pt>
    <dgm:pt modelId="{6CC16D49-99DB-4475-B88E-FCB95D4D884C}" type="sibTrans" cxnId="{7C017A86-7BD8-4D47-9B0B-CF73BFBE52E2}">
      <dgm:prSet/>
      <dgm:spPr/>
      <dgm:t>
        <a:bodyPr/>
        <a:lstStyle/>
        <a:p>
          <a:endParaRPr lang="ru-RU"/>
        </a:p>
      </dgm:t>
    </dgm:pt>
    <dgm:pt modelId="{6FE92B4A-9B12-49EE-B454-1C3AE6479593}">
      <dgm:prSet/>
      <dgm:spPr/>
      <dgm:t>
        <a:bodyPr/>
        <a:lstStyle/>
        <a:p>
          <a:r>
            <a:rPr lang="ru-RU" dirty="0" smtClean="0"/>
            <a:t>Степень осмысления использованной информации;</a:t>
          </a:r>
          <a:endParaRPr lang="ru-RU" dirty="0"/>
        </a:p>
      </dgm:t>
    </dgm:pt>
    <dgm:pt modelId="{EC2D14D7-2C53-4284-B4DB-E2649C1AAD23}" type="parTrans" cxnId="{D6CA739B-E804-4A79-B5ED-0C307E30B88F}">
      <dgm:prSet/>
      <dgm:spPr/>
      <dgm:t>
        <a:bodyPr/>
        <a:lstStyle/>
        <a:p>
          <a:endParaRPr lang="ru-RU"/>
        </a:p>
      </dgm:t>
    </dgm:pt>
    <dgm:pt modelId="{29D53C1F-1BFA-4BF1-9C6E-E683974F1B90}" type="sibTrans" cxnId="{D6CA739B-E804-4A79-B5ED-0C307E30B88F}">
      <dgm:prSet/>
      <dgm:spPr/>
      <dgm:t>
        <a:bodyPr/>
        <a:lstStyle/>
        <a:p>
          <a:endParaRPr lang="ru-RU"/>
        </a:p>
      </dgm:t>
    </dgm:pt>
    <dgm:pt modelId="{83A134D5-3D8B-4C71-98C8-B39DE113E629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2253D75-3CD7-4347-94DC-5B3F290A6226}" type="parTrans" cxnId="{A841709A-D6D8-4D89-9FD3-EDDC2CFE739B}">
      <dgm:prSet/>
      <dgm:spPr/>
      <dgm:t>
        <a:bodyPr/>
        <a:lstStyle/>
        <a:p>
          <a:endParaRPr lang="ru-RU"/>
        </a:p>
      </dgm:t>
    </dgm:pt>
    <dgm:pt modelId="{B95983BC-638E-4E6D-A737-E98D895204BF}" type="sibTrans" cxnId="{A841709A-D6D8-4D89-9FD3-EDDC2CFE739B}">
      <dgm:prSet/>
      <dgm:spPr/>
      <dgm:t>
        <a:bodyPr/>
        <a:lstStyle/>
        <a:p>
          <a:endParaRPr lang="ru-RU"/>
        </a:p>
      </dgm:t>
    </dgm:pt>
    <dgm:pt modelId="{9EC5CD07-E83D-488B-A7C1-D24DBEC1D87C}">
      <dgm:prSet/>
      <dgm:spPr/>
      <dgm:t>
        <a:bodyPr/>
        <a:lstStyle/>
        <a:p>
          <a:r>
            <a:rPr lang="ru-RU" smtClean="0"/>
            <a:t>Практическое использование предметных и  общешкольных ЗУН;</a:t>
          </a:r>
          <a:endParaRPr lang="ru-RU"/>
        </a:p>
      </dgm:t>
    </dgm:pt>
    <dgm:pt modelId="{1685A589-E7DD-4843-A588-4C865E5EEF05}" type="parTrans" cxnId="{A3DFF20A-4CD8-45AF-AECF-831BACFB8549}">
      <dgm:prSet/>
      <dgm:spPr/>
      <dgm:t>
        <a:bodyPr/>
        <a:lstStyle/>
        <a:p>
          <a:endParaRPr lang="ru-RU"/>
        </a:p>
      </dgm:t>
    </dgm:pt>
    <dgm:pt modelId="{1A9EBFE2-65E6-414C-A708-5668D003CD45}" type="sibTrans" cxnId="{A3DFF20A-4CD8-45AF-AECF-831BACFB8549}">
      <dgm:prSet/>
      <dgm:spPr/>
      <dgm:t>
        <a:bodyPr/>
        <a:lstStyle/>
        <a:p>
          <a:endParaRPr lang="ru-RU"/>
        </a:p>
      </dgm:t>
    </dgm:pt>
    <dgm:pt modelId="{17E564C8-C4EC-420D-B8AD-474E1B50FE7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C378D44-E715-415C-9444-BDE4AE4B1E32}" type="parTrans" cxnId="{A664A513-DF5B-4D55-9214-A6C27FB72D43}">
      <dgm:prSet/>
      <dgm:spPr/>
      <dgm:t>
        <a:bodyPr/>
        <a:lstStyle/>
        <a:p>
          <a:endParaRPr lang="ru-RU"/>
        </a:p>
      </dgm:t>
    </dgm:pt>
    <dgm:pt modelId="{16043C04-A88C-4071-A8F1-774D96FB1B56}" type="sibTrans" cxnId="{A664A513-DF5B-4D55-9214-A6C27FB72D43}">
      <dgm:prSet/>
      <dgm:spPr/>
      <dgm:t>
        <a:bodyPr/>
        <a:lstStyle/>
        <a:p>
          <a:endParaRPr lang="ru-RU"/>
        </a:p>
      </dgm:t>
    </dgm:pt>
    <dgm:pt modelId="{DAB57327-6591-4CFA-B3A1-37575063E164}">
      <dgm:prSet/>
      <dgm:spPr/>
      <dgm:t>
        <a:bodyPr/>
        <a:lstStyle/>
        <a:p>
          <a:r>
            <a:rPr lang="ru-RU" b="0" dirty="0" smtClean="0"/>
            <a:t>1</a:t>
          </a:r>
          <a:endParaRPr lang="ru-RU" b="0" dirty="0"/>
        </a:p>
      </dgm:t>
    </dgm:pt>
    <dgm:pt modelId="{4817F011-FFF3-49AD-81FD-F1E57A4EED65}" type="parTrans" cxnId="{CAEAD506-B7B1-49EB-A291-AD1A4687CE5E}">
      <dgm:prSet/>
      <dgm:spPr/>
      <dgm:t>
        <a:bodyPr/>
        <a:lstStyle/>
        <a:p>
          <a:endParaRPr lang="ru-RU"/>
        </a:p>
      </dgm:t>
    </dgm:pt>
    <dgm:pt modelId="{E00B1B5B-F517-40EF-A9C5-1B09DC189011}" type="sibTrans" cxnId="{CAEAD506-B7B1-49EB-A291-AD1A4687CE5E}">
      <dgm:prSet/>
      <dgm:spPr/>
      <dgm:t>
        <a:bodyPr/>
        <a:lstStyle/>
        <a:p>
          <a:endParaRPr lang="ru-RU"/>
        </a:p>
      </dgm:t>
    </dgm:pt>
    <dgm:pt modelId="{685FC766-3D13-414B-B612-DFAA688EC5FA}">
      <dgm:prSet/>
      <dgm:spPr/>
      <dgm:t>
        <a:bodyPr/>
        <a:lstStyle/>
        <a:p>
          <a:r>
            <a:rPr lang="ru-RU" dirty="0" smtClean="0"/>
            <a:t>Степень включённости в групповую работу и чёткость выполнения отведённой роли;</a:t>
          </a:r>
          <a:endParaRPr lang="ru-RU" dirty="0"/>
        </a:p>
      </dgm:t>
    </dgm:pt>
    <dgm:pt modelId="{4AEBB131-0DD4-4F31-9A35-8A2ABA40E22F}" type="parTrans" cxnId="{3DB9EFA4-2209-45E9-ACBB-D1BD64E0D462}">
      <dgm:prSet/>
      <dgm:spPr/>
      <dgm:t>
        <a:bodyPr/>
        <a:lstStyle/>
        <a:p>
          <a:endParaRPr lang="ru-RU"/>
        </a:p>
      </dgm:t>
    </dgm:pt>
    <dgm:pt modelId="{C0B3E1FC-3AAC-41D0-B773-29AABA4F7C83}" type="sibTrans" cxnId="{3DB9EFA4-2209-45E9-ACBB-D1BD64E0D462}">
      <dgm:prSet/>
      <dgm:spPr/>
      <dgm:t>
        <a:bodyPr/>
        <a:lstStyle/>
        <a:p>
          <a:endParaRPr lang="ru-RU"/>
        </a:p>
      </dgm:t>
    </dgm:pt>
    <dgm:pt modelId="{DE477FC3-8CE5-4211-B46A-59A3FA6D7B56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0919074-98BC-403A-B978-CE11DD7146AD}" type="parTrans" cxnId="{815F01C8-60AA-45CD-A3F7-F48928E0AFC0}">
      <dgm:prSet/>
      <dgm:spPr/>
      <dgm:t>
        <a:bodyPr/>
        <a:lstStyle/>
        <a:p>
          <a:endParaRPr lang="ru-RU"/>
        </a:p>
      </dgm:t>
    </dgm:pt>
    <dgm:pt modelId="{3341BEC8-36F9-491E-B5FE-7E246243BFCC}" type="sibTrans" cxnId="{815F01C8-60AA-45CD-A3F7-F48928E0AFC0}">
      <dgm:prSet/>
      <dgm:spPr/>
      <dgm:t>
        <a:bodyPr/>
        <a:lstStyle/>
        <a:p>
          <a:endParaRPr lang="ru-RU"/>
        </a:p>
      </dgm:t>
    </dgm:pt>
    <dgm:pt modelId="{C84AFD4B-DA6B-43AC-919B-065EFA166BDC}">
      <dgm:prSet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561AA008-CA94-41AA-8638-F9AC21C614F9}" type="parTrans" cxnId="{9A8128CA-6AE5-49DF-A3AD-50A941C47378}">
      <dgm:prSet/>
      <dgm:spPr/>
      <dgm:t>
        <a:bodyPr/>
        <a:lstStyle/>
        <a:p>
          <a:endParaRPr lang="ru-RU"/>
        </a:p>
      </dgm:t>
    </dgm:pt>
    <dgm:pt modelId="{EA6BD560-8621-4FA5-81F9-5F4BBE4F508A}" type="sibTrans" cxnId="{9A8128CA-6AE5-49DF-A3AD-50A941C47378}">
      <dgm:prSet/>
      <dgm:spPr/>
      <dgm:t>
        <a:bodyPr/>
        <a:lstStyle/>
        <a:p>
          <a:endParaRPr lang="ru-RU"/>
        </a:p>
      </dgm:t>
    </dgm:pt>
    <dgm:pt modelId="{DF566DB6-E5E2-405C-B146-E35AC9AA7A14}">
      <dgm:prSet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48C8F062-53B3-4999-ADFA-AB4B63C29440}" type="parTrans" cxnId="{81023DBE-3D2B-4161-9C08-9AE64FD86A7A}">
      <dgm:prSet/>
      <dgm:spPr/>
      <dgm:t>
        <a:bodyPr/>
        <a:lstStyle/>
        <a:p>
          <a:endParaRPr lang="ru-RU"/>
        </a:p>
      </dgm:t>
    </dgm:pt>
    <dgm:pt modelId="{DC86C171-C17C-406F-A74B-371732BB0EA0}" type="sibTrans" cxnId="{81023DBE-3D2B-4161-9C08-9AE64FD86A7A}">
      <dgm:prSet/>
      <dgm:spPr/>
      <dgm:t>
        <a:bodyPr/>
        <a:lstStyle/>
        <a:p>
          <a:endParaRPr lang="ru-RU"/>
        </a:p>
      </dgm:t>
    </dgm:pt>
    <dgm:pt modelId="{7E374BE0-93F0-4E28-A616-15D5FD4A23C8}">
      <dgm:prSet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BED88A98-47DA-4130-9892-AFA43EDBB250}" type="parTrans" cxnId="{A2CAEE2D-5E12-4533-AEF0-1F16BDFBB95C}">
      <dgm:prSet/>
      <dgm:spPr/>
      <dgm:t>
        <a:bodyPr/>
        <a:lstStyle/>
        <a:p>
          <a:endParaRPr lang="ru-RU"/>
        </a:p>
      </dgm:t>
    </dgm:pt>
    <dgm:pt modelId="{76B9BF62-3006-4CDB-814B-50E0B5325003}" type="sibTrans" cxnId="{A2CAEE2D-5E12-4533-AEF0-1F16BDFBB95C}">
      <dgm:prSet/>
      <dgm:spPr/>
      <dgm:t>
        <a:bodyPr/>
        <a:lstStyle/>
        <a:p>
          <a:endParaRPr lang="ru-RU"/>
        </a:p>
      </dgm:t>
    </dgm:pt>
    <dgm:pt modelId="{8A99D2AF-D8F7-4CAE-9E31-7460BB0A4F33}">
      <dgm:prSet/>
      <dgm:spPr/>
      <dgm:t>
        <a:bodyPr/>
        <a:lstStyle/>
        <a:p>
          <a:r>
            <a:rPr lang="ru-RU" dirty="0" smtClean="0"/>
            <a:t>Степень самостоятельности в выполнении различных этапов работы над проектом.</a:t>
          </a:r>
          <a:endParaRPr lang="ru-RU" dirty="0"/>
        </a:p>
      </dgm:t>
    </dgm:pt>
    <dgm:pt modelId="{A9DDA7F0-E016-499D-88E2-357EA570C1F6}" type="parTrans" cxnId="{EDFB30C2-5ED3-4F67-ADB3-DB0BDE8F973E}">
      <dgm:prSet/>
      <dgm:spPr/>
    </dgm:pt>
    <dgm:pt modelId="{73EA27F6-9A64-4CCA-99D4-F7591471B2CD}" type="sibTrans" cxnId="{EDFB30C2-5ED3-4F67-ADB3-DB0BDE8F973E}">
      <dgm:prSet/>
      <dgm:spPr/>
    </dgm:pt>
    <dgm:pt modelId="{03BFF7FA-B989-438A-B283-07200E6D20F6}">
      <dgm:prSet/>
      <dgm:spPr/>
      <dgm:t>
        <a:bodyPr/>
        <a:lstStyle/>
        <a:p>
          <a:r>
            <a:rPr lang="ru-RU" dirty="0" smtClean="0"/>
            <a:t>Количество новой информации, использованной для выпол­нения проекта;</a:t>
          </a:r>
          <a:endParaRPr lang="ru-RU" dirty="0"/>
        </a:p>
      </dgm:t>
    </dgm:pt>
    <dgm:pt modelId="{244A9A59-D6BE-42ED-9ED1-29110BC53924}" type="parTrans" cxnId="{5A2266A6-AFBA-475D-A7C4-66A6C0323BE5}">
      <dgm:prSet/>
      <dgm:spPr/>
    </dgm:pt>
    <dgm:pt modelId="{3CD92ABD-CE20-4315-BCF8-9833DBE1FAB6}" type="sibTrans" cxnId="{5A2266A6-AFBA-475D-A7C4-66A6C0323BE5}">
      <dgm:prSet/>
      <dgm:spPr/>
    </dgm:pt>
    <dgm:pt modelId="{B5FD728E-7544-461C-A5A1-D48D79A76D03}">
      <dgm:prSet/>
      <dgm:spPr/>
      <dgm:t>
        <a:bodyPr/>
        <a:lstStyle/>
        <a:p>
          <a:r>
            <a:rPr lang="ru-RU" smtClean="0"/>
            <a:t>Уровень сложности и степень владения использованными ме­тодиками;</a:t>
          </a:r>
          <a:endParaRPr lang="ru-RU"/>
        </a:p>
      </dgm:t>
    </dgm:pt>
    <dgm:pt modelId="{73EE8AFE-3037-474B-9142-5337EB200687}" type="parTrans" cxnId="{99DF34FD-2E1B-48E5-BF95-A11229C1C766}">
      <dgm:prSet/>
      <dgm:spPr/>
    </dgm:pt>
    <dgm:pt modelId="{A4099E0E-8E9E-45AD-BFAD-47A1A17413DB}" type="sibTrans" cxnId="{99DF34FD-2E1B-48E5-BF95-A11229C1C766}">
      <dgm:prSet/>
      <dgm:spPr/>
    </dgm:pt>
    <dgm:pt modelId="{5355A0CB-BFD6-4AEF-8CC3-331697DC1162}">
      <dgm:prSet/>
      <dgm:spPr/>
      <dgm:t>
        <a:bodyPr/>
        <a:lstStyle/>
        <a:p>
          <a:r>
            <a:rPr lang="ru-RU" dirty="0" smtClean="0"/>
            <a:t>Оригинальность идеи, способа решения проблемы;</a:t>
          </a:r>
          <a:endParaRPr lang="ru-RU" dirty="0"/>
        </a:p>
      </dgm:t>
    </dgm:pt>
    <dgm:pt modelId="{3EB21794-7046-4DC6-87AE-AE4672123859}" type="parTrans" cxnId="{9816EFB9-4836-4BDD-84B2-EEB382FF249B}">
      <dgm:prSet/>
      <dgm:spPr/>
    </dgm:pt>
    <dgm:pt modelId="{61F6A77A-B63D-4601-AE76-B6C3788B5BA8}" type="sibTrans" cxnId="{9816EFB9-4836-4BDD-84B2-EEB382FF249B}">
      <dgm:prSet/>
      <dgm:spPr/>
    </dgm:pt>
    <dgm:pt modelId="{868F0E2F-09D0-4973-8C6C-CAC2D69134E7}">
      <dgm:prSet/>
      <dgm:spPr/>
      <dgm:t>
        <a:bodyPr/>
        <a:lstStyle/>
        <a:p>
          <a:r>
            <a:rPr lang="ru-RU" dirty="0" smtClean="0"/>
            <a:t>Осмысление проблемы проекта и формулирование цели проекта или исследования;</a:t>
          </a:r>
          <a:endParaRPr lang="ru-RU" dirty="0"/>
        </a:p>
      </dgm:t>
    </dgm:pt>
    <dgm:pt modelId="{3A88F9FA-9EF4-422A-A783-56B72EB32A54}" type="parTrans" cxnId="{5CE31640-8948-4C95-9FD3-77306F5857E7}">
      <dgm:prSet/>
      <dgm:spPr/>
    </dgm:pt>
    <dgm:pt modelId="{3056C4EB-545F-4FA9-A2AF-B59D7A88050B}" type="sibTrans" cxnId="{5CE31640-8948-4C95-9FD3-77306F5857E7}">
      <dgm:prSet/>
      <dgm:spPr/>
    </dgm:pt>
    <dgm:pt modelId="{3DA303DA-CA07-45DE-B842-F1EC2404535E}">
      <dgm:prSet/>
      <dgm:spPr/>
      <dgm:t>
        <a:bodyPr/>
        <a:lstStyle/>
        <a:p>
          <a:r>
            <a:rPr lang="ru-RU" dirty="0" smtClean="0"/>
            <a:t>Уровень организации и проведения презентации</a:t>
          </a:r>
          <a:endParaRPr lang="ru-RU" dirty="0"/>
        </a:p>
      </dgm:t>
    </dgm:pt>
    <dgm:pt modelId="{02AFDAF5-48DE-47A1-A6AF-326A329D3615}" type="parTrans" cxnId="{E499F87B-6D17-4D49-9F08-2EFDE8952BC4}">
      <dgm:prSet/>
      <dgm:spPr/>
    </dgm:pt>
    <dgm:pt modelId="{F08F9515-9494-45D8-A74D-A97583FEA3CA}" type="sibTrans" cxnId="{E499F87B-6D17-4D49-9F08-2EFDE8952BC4}">
      <dgm:prSet/>
      <dgm:spPr/>
    </dgm:pt>
    <dgm:pt modelId="{77A7ECDB-6F29-42A7-8DB9-DDB94DAB913B}">
      <dgm:prSet/>
      <dgm:spPr/>
      <dgm:t>
        <a:bodyPr/>
        <a:lstStyle/>
        <a:p>
          <a:r>
            <a:rPr lang="ru-RU" dirty="0" smtClean="0"/>
            <a:t>Социальное и прикладное значение полученных результатов.</a:t>
          </a:r>
          <a:endParaRPr lang="ru-RU" dirty="0"/>
        </a:p>
      </dgm:t>
    </dgm:pt>
    <dgm:pt modelId="{E0EE7C43-E7D2-4507-87C5-0AA5ECFF575E}" type="parTrans" cxnId="{0A800C58-DAAC-41D5-9760-64F2819EE9F3}">
      <dgm:prSet/>
      <dgm:spPr/>
    </dgm:pt>
    <dgm:pt modelId="{6A841886-4FF8-4D57-8CCA-DBC6E2795866}" type="sibTrans" cxnId="{0A800C58-DAAC-41D5-9760-64F2819EE9F3}">
      <dgm:prSet/>
      <dgm:spPr/>
    </dgm:pt>
    <dgm:pt modelId="{8B55463F-6349-4C86-9143-A4451328CF0A}" type="pres">
      <dgm:prSet presAssocID="{15F42FE2-2A12-4A2C-A6D8-B7FA2111D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025B6-5879-44D3-8B36-CBB7D51228C3}" type="pres">
      <dgm:prSet presAssocID="{DAB57327-6591-4CFA-B3A1-37575063E164}" presName="composite" presStyleCnt="0"/>
      <dgm:spPr/>
    </dgm:pt>
    <dgm:pt modelId="{AAA51E2F-7835-4F3F-9140-0889EF7B7073}" type="pres">
      <dgm:prSet presAssocID="{DAB57327-6591-4CFA-B3A1-37575063E164}" presName="parentText" presStyleLbl="alignNode1" presStyleIdx="0" presStyleCnt="11" custLinFactNeighborY="-3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8F8EB-1AE8-4669-BC46-25D0068E3A33}" type="pres">
      <dgm:prSet presAssocID="{DAB57327-6591-4CFA-B3A1-37575063E164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E14B5-1F47-463B-B03D-B885B5D13E09}" type="pres">
      <dgm:prSet presAssocID="{E00B1B5B-F517-40EF-A9C5-1B09DC189011}" presName="sp" presStyleCnt="0"/>
      <dgm:spPr/>
    </dgm:pt>
    <dgm:pt modelId="{181770B1-3B4A-44B1-81D0-90629A316C6B}" type="pres">
      <dgm:prSet presAssocID="{DE477FC3-8CE5-4211-B46A-59A3FA6D7B56}" presName="composite" presStyleCnt="0"/>
      <dgm:spPr/>
    </dgm:pt>
    <dgm:pt modelId="{1040549C-7648-473E-B595-E7EB3DA306D0}" type="pres">
      <dgm:prSet presAssocID="{DE477FC3-8CE5-4211-B46A-59A3FA6D7B56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03889-27D7-4D65-AF51-26CFBCEB7B2A}" type="pres">
      <dgm:prSet presAssocID="{DE477FC3-8CE5-4211-B46A-59A3FA6D7B56}" presName="descendantText" presStyleLbl="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86EDE-79A9-4B73-9D48-85B9554B52B8}" type="pres">
      <dgm:prSet presAssocID="{3341BEC8-36F9-491E-B5FE-7E246243BFCC}" presName="sp" presStyleCnt="0"/>
      <dgm:spPr/>
    </dgm:pt>
    <dgm:pt modelId="{194FA270-57C3-424F-B88B-542ECDFF070D}" type="pres">
      <dgm:prSet presAssocID="{83A134D5-3D8B-4C71-98C8-B39DE113E629}" presName="composite" presStyleCnt="0"/>
      <dgm:spPr/>
    </dgm:pt>
    <dgm:pt modelId="{6F11E89F-8EC0-4966-AF38-CF93403806A1}" type="pres">
      <dgm:prSet presAssocID="{83A134D5-3D8B-4C71-98C8-B39DE113E629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D4D0C-0322-47EB-8B3F-DE14BA69FD65}" type="pres">
      <dgm:prSet presAssocID="{83A134D5-3D8B-4C71-98C8-B39DE113E629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9C4A9-5167-4F6A-A989-34EF346ACCB7}" type="pres">
      <dgm:prSet presAssocID="{B95983BC-638E-4E6D-A737-E98D895204BF}" presName="sp" presStyleCnt="0"/>
      <dgm:spPr/>
    </dgm:pt>
    <dgm:pt modelId="{879AD8E3-A908-4E92-A0DD-62C202F9FE0E}" type="pres">
      <dgm:prSet presAssocID="{17E564C8-C4EC-420D-B8AD-474E1B50FE7F}" presName="composite" presStyleCnt="0"/>
      <dgm:spPr/>
    </dgm:pt>
    <dgm:pt modelId="{D135104D-DC54-4DA7-88CD-D66B9DA7C181}" type="pres">
      <dgm:prSet presAssocID="{17E564C8-C4EC-420D-B8AD-474E1B50FE7F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E5E36-9B3A-4F99-93CA-EFB748FB98A6}" type="pres">
      <dgm:prSet presAssocID="{17E564C8-C4EC-420D-B8AD-474E1B50FE7F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FA95A-DF6F-4465-BE69-E6B18634447F}" type="pres">
      <dgm:prSet presAssocID="{16043C04-A88C-4071-A8F1-774D96FB1B56}" presName="sp" presStyleCnt="0"/>
      <dgm:spPr/>
    </dgm:pt>
    <dgm:pt modelId="{7BF82E30-A6B7-46DF-9B8C-BEB2D437D6B3}" type="pres">
      <dgm:prSet presAssocID="{A2A18735-D909-4F59-AE13-BC1A84B04F99}" presName="composite" presStyleCnt="0"/>
      <dgm:spPr/>
    </dgm:pt>
    <dgm:pt modelId="{422ED46A-7D8D-4E39-865F-1D2095D8351A}" type="pres">
      <dgm:prSet presAssocID="{A2A18735-D909-4F59-AE13-BC1A84B04F99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D98B4-FCB7-4298-B0AC-0EDEFEACCF95}" type="pres">
      <dgm:prSet presAssocID="{A2A18735-D909-4F59-AE13-BC1A84B04F99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EDA4D-BC77-4CA9-8ED3-692C1A11C3D5}" type="pres">
      <dgm:prSet presAssocID="{6CC16D49-99DB-4475-B88E-FCB95D4D884C}" presName="sp" presStyleCnt="0"/>
      <dgm:spPr/>
    </dgm:pt>
    <dgm:pt modelId="{6EAB86B3-6398-44DF-A7C3-B62B35F715A1}" type="pres">
      <dgm:prSet presAssocID="{094AC3C7-6FD0-423E-8EB0-B3C1AA652D94}" presName="composite" presStyleCnt="0"/>
      <dgm:spPr/>
    </dgm:pt>
    <dgm:pt modelId="{EB90A95D-4349-487E-AD67-CB5BC810C96F}" type="pres">
      <dgm:prSet presAssocID="{094AC3C7-6FD0-423E-8EB0-B3C1AA652D94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7793E-4351-4B56-BA14-3FB480A72431}" type="pres">
      <dgm:prSet presAssocID="{094AC3C7-6FD0-423E-8EB0-B3C1AA652D94}" presName="descendantText" presStyleLbl="alignAcc1" presStyleIdx="5" presStyleCnt="11" custLinFactNeighborX="-428" custLinFactNeighborY="-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47564-B82A-4DC2-86DC-6D1412EC26F8}" type="pres">
      <dgm:prSet presAssocID="{FB1C8311-C056-498A-8DCB-10FCAEA93217}" presName="sp" presStyleCnt="0"/>
      <dgm:spPr/>
    </dgm:pt>
    <dgm:pt modelId="{D9E9D7C5-5750-478C-A28A-56DC7B2A08D3}" type="pres">
      <dgm:prSet presAssocID="{B5CB7C04-BF16-4820-89DC-E52285CF7A68}" presName="composite" presStyleCnt="0"/>
      <dgm:spPr/>
    </dgm:pt>
    <dgm:pt modelId="{A522E2C2-39F2-4173-B7D8-EC3797D4041E}" type="pres">
      <dgm:prSet presAssocID="{B5CB7C04-BF16-4820-89DC-E52285CF7A68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1AF4-5AAB-4C98-A46A-AD48B041570D}" type="pres">
      <dgm:prSet presAssocID="{B5CB7C04-BF16-4820-89DC-E52285CF7A68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ECC76-7DAB-4551-923E-DB88DA77BBAF}" type="pres">
      <dgm:prSet presAssocID="{71C6A061-A89F-4363-9E25-D0A5FCF4472B}" presName="sp" presStyleCnt="0"/>
      <dgm:spPr/>
    </dgm:pt>
    <dgm:pt modelId="{05E9DF3B-7C9F-4F68-8DB0-0FF6D109CDE1}" type="pres">
      <dgm:prSet presAssocID="{C84AFD4B-DA6B-43AC-919B-065EFA166BDC}" presName="composite" presStyleCnt="0"/>
      <dgm:spPr/>
    </dgm:pt>
    <dgm:pt modelId="{97548F21-03BE-419C-AED1-533D169066FF}" type="pres">
      <dgm:prSet presAssocID="{C84AFD4B-DA6B-43AC-919B-065EFA166BDC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8926A-6F6C-4B4E-8A1B-6716AB3953C3}" type="pres">
      <dgm:prSet presAssocID="{C84AFD4B-DA6B-43AC-919B-065EFA166BDC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49161-92A8-44D3-A7F8-58DAA7A27E47}" type="pres">
      <dgm:prSet presAssocID="{EA6BD560-8621-4FA5-81F9-5F4BBE4F508A}" presName="sp" presStyleCnt="0"/>
      <dgm:spPr/>
    </dgm:pt>
    <dgm:pt modelId="{C577145A-C9AC-4D2A-B8F3-4731F475D402}" type="pres">
      <dgm:prSet presAssocID="{7E374BE0-93F0-4E28-A616-15D5FD4A23C8}" presName="composite" presStyleCnt="0"/>
      <dgm:spPr/>
    </dgm:pt>
    <dgm:pt modelId="{FC528DCC-5123-43FD-82AD-B7E0B0938713}" type="pres">
      <dgm:prSet presAssocID="{7E374BE0-93F0-4E28-A616-15D5FD4A23C8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A14BD-92DA-44A2-8ED7-BB083C0647D6}" type="pres">
      <dgm:prSet presAssocID="{7E374BE0-93F0-4E28-A616-15D5FD4A23C8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86476-F1D6-441D-ABF0-4667A8081AA8}" type="pres">
      <dgm:prSet presAssocID="{76B9BF62-3006-4CDB-814B-50E0B5325003}" presName="sp" presStyleCnt="0"/>
      <dgm:spPr/>
    </dgm:pt>
    <dgm:pt modelId="{A62130F1-982D-485F-9CDB-1D390D62C9A9}" type="pres">
      <dgm:prSet presAssocID="{4CF5341A-A0A7-48C6-9FC4-4314FD595618}" presName="composite" presStyleCnt="0"/>
      <dgm:spPr/>
    </dgm:pt>
    <dgm:pt modelId="{FF129BCF-50B3-49AE-9A26-AEE2B59C19BE}" type="pres">
      <dgm:prSet presAssocID="{4CF5341A-A0A7-48C6-9FC4-4314FD595618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D4414-1E89-4600-9D08-33EBC70D73D5}" type="pres">
      <dgm:prSet presAssocID="{4CF5341A-A0A7-48C6-9FC4-4314FD595618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8264B-D5C9-4D3A-89F5-845B53F343E0}" type="pres">
      <dgm:prSet presAssocID="{217A90A2-E205-4EAA-A2AE-D26FE295D442}" presName="sp" presStyleCnt="0"/>
      <dgm:spPr/>
    </dgm:pt>
    <dgm:pt modelId="{A62B9849-C9A0-4663-A317-1BD96AAA0615}" type="pres">
      <dgm:prSet presAssocID="{DF566DB6-E5E2-405C-B146-E35AC9AA7A14}" presName="composite" presStyleCnt="0"/>
      <dgm:spPr/>
    </dgm:pt>
    <dgm:pt modelId="{A0945C0A-AF74-4E40-B2ED-35B9AD16F233}" type="pres">
      <dgm:prSet presAssocID="{DF566DB6-E5E2-405C-B146-E35AC9AA7A14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51998-9AE3-4608-9A4D-D539D17F85F5}" type="pres">
      <dgm:prSet presAssocID="{DF566DB6-E5E2-405C-B146-E35AC9AA7A14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B5D65-99B8-48FF-BB25-7092BF7ED7A2}" type="presOf" srcId="{B5CB7C04-BF16-4820-89DC-E52285CF7A68}" destId="{A522E2C2-39F2-4173-B7D8-EC3797D4041E}" srcOrd="0" destOrd="0" presId="urn:microsoft.com/office/officeart/2005/8/layout/chevron2"/>
    <dgm:cxn modelId="{EDFB30C2-5ED3-4F67-ADB3-DB0BDE8F973E}" srcId="{DAB57327-6591-4CFA-B3A1-37575063E164}" destId="{8A99D2AF-D8F7-4CAE-9E31-7460BB0A4F33}" srcOrd="0" destOrd="0" parTransId="{A9DDA7F0-E016-499D-88E2-357EA570C1F6}" sibTransId="{73EA27F6-9A64-4CCA-99D4-F7591471B2CD}"/>
    <dgm:cxn modelId="{815F01C8-60AA-45CD-A3F7-F48928E0AFC0}" srcId="{15F42FE2-2A12-4A2C-A6D8-B7FA2111DFC1}" destId="{DE477FC3-8CE5-4211-B46A-59A3FA6D7B56}" srcOrd="1" destOrd="0" parTransId="{20919074-98BC-403A-B978-CE11DD7146AD}" sibTransId="{3341BEC8-36F9-491E-B5FE-7E246243BFCC}"/>
    <dgm:cxn modelId="{066F9A5F-434D-4CBB-93BF-9CB2F0AD42A0}" type="presOf" srcId="{B5FD728E-7544-461C-A5A1-D48D79A76D03}" destId="{AF97793E-4351-4B56-BA14-3FB480A72431}" srcOrd="0" destOrd="0" presId="urn:microsoft.com/office/officeart/2005/8/layout/chevron2"/>
    <dgm:cxn modelId="{3DB9EFA4-2209-45E9-ACBB-D1BD64E0D462}" srcId="{DE477FC3-8CE5-4211-B46A-59A3FA6D7B56}" destId="{685FC766-3D13-414B-B612-DFAA688EC5FA}" srcOrd="0" destOrd="0" parTransId="{4AEBB131-0DD4-4F31-9A35-8A2ABA40E22F}" sibTransId="{C0B3E1FC-3AAC-41D0-B773-29AABA4F7C83}"/>
    <dgm:cxn modelId="{61B034DB-214A-45B4-8070-E086EF5CBACF}" type="presOf" srcId="{8A99D2AF-D8F7-4CAE-9E31-7460BB0A4F33}" destId="{5958F8EB-1AE8-4669-BC46-25D0068E3A33}" srcOrd="0" destOrd="0" presId="urn:microsoft.com/office/officeart/2005/8/layout/chevron2"/>
    <dgm:cxn modelId="{9A8128CA-6AE5-49DF-A3AD-50A941C47378}" srcId="{15F42FE2-2A12-4A2C-A6D8-B7FA2111DFC1}" destId="{C84AFD4B-DA6B-43AC-919B-065EFA166BDC}" srcOrd="7" destOrd="0" parTransId="{561AA008-CA94-41AA-8638-F9AC21C614F9}" sibTransId="{EA6BD560-8621-4FA5-81F9-5F4BBE4F508A}"/>
    <dgm:cxn modelId="{DC51BA40-17E7-4F91-881B-86852EA3F290}" type="presOf" srcId="{DE477FC3-8CE5-4211-B46A-59A3FA6D7B56}" destId="{1040549C-7648-473E-B595-E7EB3DA306D0}" srcOrd="0" destOrd="0" presId="urn:microsoft.com/office/officeart/2005/8/layout/chevron2"/>
    <dgm:cxn modelId="{33039A2A-9AB9-45F7-8F82-1DF350F52CC1}" type="presOf" srcId="{15F42FE2-2A12-4A2C-A6D8-B7FA2111DFC1}" destId="{8B55463F-6349-4C86-9143-A4451328CF0A}" srcOrd="0" destOrd="0" presId="urn:microsoft.com/office/officeart/2005/8/layout/chevron2"/>
    <dgm:cxn modelId="{80089274-A58E-414A-B411-1CDB3BD795E7}" type="presOf" srcId="{DF566DB6-E5E2-405C-B146-E35AC9AA7A14}" destId="{A0945C0A-AF74-4E40-B2ED-35B9AD16F233}" srcOrd="0" destOrd="0" presId="urn:microsoft.com/office/officeart/2005/8/layout/chevron2"/>
    <dgm:cxn modelId="{8C904DB9-448B-41D8-A80A-049820B85361}" type="presOf" srcId="{17E564C8-C4EC-420D-B8AD-474E1B50FE7F}" destId="{D135104D-DC54-4DA7-88CD-D66B9DA7C181}" srcOrd="0" destOrd="0" presId="urn:microsoft.com/office/officeart/2005/8/layout/chevron2"/>
    <dgm:cxn modelId="{CAEAD506-B7B1-49EB-A291-AD1A4687CE5E}" srcId="{15F42FE2-2A12-4A2C-A6D8-B7FA2111DFC1}" destId="{DAB57327-6591-4CFA-B3A1-37575063E164}" srcOrd="0" destOrd="0" parTransId="{4817F011-FFF3-49AD-81FD-F1E57A4EED65}" sibTransId="{E00B1B5B-F517-40EF-A9C5-1B09DC189011}"/>
    <dgm:cxn modelId="{A841709A-D6D8-4D89-9FD3-EDDC2CFE739B}" srcId="{15F42FE2-2A12-4A2C-A6D8-B7FA2111DFC1}" destId="{83A134D5-3D8B-4C71-98C8-B39DE113E629}" srcOrd="2" destOrd="0" parTransId="{52253D75-3CD7-4347-94DC-5B3F290A6226}" sibTransId="{B95983BC-638E-4E6D-A737-E98D895204BF}"/>
    <dgm:cxn modelId="{60E89E8A-2E80-406A-A3B6-96F591C3A227}" type="presOf" srcId="{83A134D5-3D8B-4C71-98C8-B39DE113E629}" destId="{6F11E89F-8EC0-4966-AF38-CF93403806A1}" srcOrd="0" destOrd="0" presId="urn:microsoft.com/office/officeart/2005/8/layout/chevron2"/>
    <dgm:cxn modelId="{53C21B5A-8B56-4FE2-A6BA-3CA8D1D33E71}" type="presOf" srcId="{6FE92B4A-9B12-49EE-B454-1C3AE6479593}" destId="{8A6D98B4-FCB7-4298-B0AC-0EDEFEACCF95}" srcOrd="0" destOrd="0" presId="urn:microsoft.com/office/officeart/2005/8/layout/chevron2"/>
    <dgm:cxn modelId="{D0E5556F-7C4B-4217-ACDD-7E7999C57CF5}" srcId="{15F42FE2-2A12-4A2C-A6D8-B7FA2111DFC1}" destId="{4CF5341A-A0A7-48C6-9FC4-4314FD595618}" srcOrd="9" destOrd="0" parTransId="{0B23FD58-1E08-4FE7-B4E5-A8048CBB07DA}" sibTransId="{217A90A2-E205-4EAA-A2AE-D26FE295D442}"/>
    <dgm:cxn modelId="{A3DFF20A-4CD8-45AF-AECF-831BACFB8549}" srcId="{83A134D5-3D8B-4C71-98C8-B39DE113E629}" destId="{9EC5CD07-E83D-488B-A7C1-D24DBEC1D87C}" srcOrd="0" destOrd="0" parTransId="{1685A589-E7DD-4843-A588-4C865E5EEF05}" sibTransId="{1A9EBFE2-65E6-414C-A708-5668D003CD45}"/>
    <dgm:cxn modelId="{D07C5451-C85C-4B46-B6D0-C434BE81D6DA}" srcId="{15F42FE2-2A12-4A2C-A6D8-B7FA2111DFC1}" destId="{094AC3C7-6FD0-423E-8EB0-B3C1AA652D94}" srcOrd="5" destOrd="0" parTransId="{E3AD4F59-3B68-495E-BB7C-630CB8471AEA}" sibTransId="{FB1C8311-C056-498A-8DCB-10FCAEA93217}"/>
    <dgm:cxn modelId="{5A2266A6-AFBA-475D-A7C4-66A6C0323BE5}" srcId="{17E564C8-C4EC-420D-B8AD-474E1B50FE7F}" destId="{03BFF7FA-B989-438A-B283-07200E6D20F6}" srcOrd="0" destOrd="0" parTransId="{244A9A59-D6BE-42ED-9ED1-29110BC53924}" sibTransId="{3CD92ABD-CE20-4315-BCF8-9833DBE1FAB6}"/>
    <dgm:cxn modelId="{66BB9CCD-78AD-4E2C-A6CC-72E6313789D6}" type="presOf" srcId="{D0CFCA4B-C2B3-4435-B2EE-945FA014A554}" destId="{428D4414-1E89-4600-9D08-33EBC70D73D5}" srcOrd="0" destOrd="0" presId="urn:microsoft.com/office/officeart/2005/8/layout/chevron2"/>
    <dgm:cxn modelId="{3EDB99F4-C7D8-4CB7-8B01-DA6747486AE8}" type="presOf" srcId="{3DA303DA-CA07-45DE-B842-F1EC2404535E}" destId="{B54A14BD-92DA-44A2-8ED7-BB083C0647D6}" srcOrd="0" destOrd="0" presId="urn:microsoft.com/office/officeart/2005/8/layout/chevron2"/>
    <dgm:cxn modelId="{8191AF42-2BA9-4926-AB28-A214A215EFE8}" type="presOf" srcId="{4CF5341A-A0A7-48C6-9FC4-4314FD595618}" destId="{FF129BCF-50B3-49AE-9A26-AEE2B59C19BE}" srcOrd="0" destOrd="0" presId="urn:microsoft.com/office/officeart/2005/8/layout/chevron2"/>
    <dgm:cxn modelId="{92A36128-BE1F-44A1-A3B4-1FA1F14D8420}" type="presOf" srcId="{03BFF7FA-B989-438A-B283-07200E6D20F6}" destId="{0A9E5E36-9B3A-4F99-93CA-EFB748FB98A6}" srcOrd="0" destOrd="0" presId="urn:microsoft.com/office/officeart/2005/8/layout/chevron2"/>
    <dgm:cxn modelId="{E676797A-557A-4C67-9066-72BAEF205597}" srcId="{4CF5341A-A0A7-48C6-9FC4-4314FD595618}" destId="{D0CFCA4B-C2B3-4435-B2EE-945FA014A554}" srcOrd="0" destOrd="0" parTransId="{DB85CFE0-FD0F-496F-BA7C-0AC5ED9B4AE7}" sibTransId="{71E9AE2A-0E88-4ED6-9692-7CE8EF4F1CCC}"/>
    <dgm:cxn modelId="{99DF34FD-2E1B-48E5-BF95-A11229C1C766}" srcId="{094AC3C7-6FD0-423E-8EB0-B3C1AA652D94}" destId="{B5FD728E-7544-461C-A5A1-D48D79A76D03}" srcOrd="0" destOrd="0" parTransId="{73EE8AFE-3037-474B-9142-5337EB200687}" sibTransId="{A4099E0E-8E9E-45AD-BFAD-47A1A17413DB}"/>
    <dgm:cxn modelId="{5CE31640-8948-4C95-9FD3-77306F5857E7}" srcId="{C84AFD4B-DA6B-43AC-919B-065EFA166BDC}" destId="{868F0E2F-09D0-4973-8C6C-CAC2D69134E7}" srcOrd="0" destOrd="0" parTransId="{3A88F9FA-9EF4-422A-A783-56B72EB32A54}" sibTransId="{3056C4EB-545F-4FA9-A2AF-B59D7A88050B}"/>
    <dgm:cxn modelId="{9548AA17-9DBA-4F84-8BAD-6231756DDE0C}" type="presOf" srcId="{685FC766-3D13-414B-B612-DFAA688EC5FA}" destId="{8CC03889-27D7-4D65-AF51-26CFBCEB7B2A}" srcOrd="0" destOrd="0" presId="urn:microsoft.com/office/officeart/2005/8/layout/chevron2"/>
    <dgm:cxn modelId="{E499F87B-6D17-4D49-9F08-2EFDE8952BC4}" srcId="{7E374BE0-93F0-4E28-A616-15D5FD4A23C8}" destId="{3DA303DA-CA07-45DE-B842-F1EC2404535E}" srcOrd="0" destOrd="0" parTransId="{02AFDAF5-48DE-47A1-A6AF-326A329D3615}" sibTransId="{F08F9515-9494-45D8-A74D-A97583FEA3CA}"/>
    <dgm:cxn modelId="{DEF8DC26-A6D3-48EA-BF10-90E35B3B7ABF}" type="presOf" srcId="{094AC3C7-6FD0-423E-8EB0-B3C1AA652D94}" destId="{EB90A95D-4349-487E-AD67-CB5BC810C96F}" srcOrd="0" destOrd="0" presId="urn:microsoft.com/office/officeart/2005/8/layout/chevron2"/>
    <dgm:cxn modelId="{CFB1403C-F2A3-4FA6-A3CB-A3642F5977A0}" type="presOf" srcId="{5355A0CB-BFD6-4AEF-8CC3-331697DC1162}" destId="{16BD1AF4-5AAB-4C98-A46A-AD48B041570D}" srcOrd="0" destOrd="0" presId="urn:microsoft.com/office/officeart/2005/8/layout/chevron2"/>
    <dgm:cxn modelId="{7C017A86-7BD8-4D47-9B0B-CF73BFBE52E2}" srcId="{15F42FE2-2A12-4A2C-A6D8-B7FA2111DFC1}" destId="{A2A18735-D909-4F59-AE13-BC1A84B04F99}" srcOrd="4" destOrd="0" parTransId="{0C807544-D2EA-45C8-B2DF-D3FF769ECCC1}" sibTransId="{6CC16D49-99DB-4475-B88E-FCB95D4D884C}"/>
    <dgm:cxn modelId="{E9310B1C-729D-4215-872B-11F2B771F837}" type="presOf" srcId="{7E374BE0-93F0-4E28-A616-15D5FD4A23C8}" destId="{FC528DCC-5123-43FD-82AD-B7E0B0938713}" srcOrd="0" destOrd="0" presId="urn:microsoft.com/office/officeart/2005/8/layout/chevron2"/>
    <dgm:cxn modelId="{C5EC34CF-3CE6-4AC8-8B27-64DD5D7EC3AF}" type="presOf" srcId="{C84AFD4B-DA6B-43AC-919B-065EFA166BDC}" destId="{97548F21-03BE-419C-AED1-533D169066FF}" srcOrd="0" destOrd="0" presId="urn:microsoft.com/office/officeart/2005/8/layout/chevron2"/>
    <dgm:cxn modelId="{EBD40057-6AFE-4891-8C89-BA72E5D8F78A}" srcId="{15F42FE2-2A12-4A2C-A6D8-B7FA2111DFC1}" destId="{B5CB7C04-BF16-4820-89DC-E52285CF7A68}" srcOrd="6" destOrd="0" parTransId="{0FC8A00D-D1BD-4B40-9F28-7002385DA6EF}" sibTransId="{71C6A061-A89F-4363-9E25-D0A5FCF4472B}"/>
    <dgm:cxn modelId="{57426F1A-388D-4F7C-9D58-177E607C4C81}" type="presOf" srcId="{DAB57327-6591-4CFA-B3A1-37575063E164}" destId="{AAA51E2F-7835-4F3F-9140-0889EF7B7073}" srcOrd="0" destOrd="0" presId="urn:microsoft.com/office/officeart/2005/8/layout/chevron2"/>
    <dgm:cxn modelId="{A664A513-DF5B-4D55-9214-A6C27FB72D43}" srcId="{15F42FE2-2A12-4A2C-A6D8-B7FA2111DFC1}" destId="{17E564C8-C4EC-420D-B8AD-474E1B50FE7F}" srcOrd="3" destOrd="0" parTransId="{2C378D44-E715-415C-9444-BDE4AE4B1E32}" sibTransId="{16043C04-A88C-4071-A8F1-774D96FB1B56}"/>
    <dgm:cxn modelId="{81023DBE-3D2B-4161-9C08-9AE64FD86A7A}" srcId="{15F42FE2-2A12-4A2C-A6D8-B7FA2111DFC1}" destId="{DF566DB6-E5E2-405C-B146-E35AC9AA7A14}" srcOrd="10" destOrd="0" parTransId="{48C8F062-53B3-4999-ADFA-AB4B63C29440}" sibTransId="{DC86C171-C17C-406F-A74B-371732BB0EA0}"/>
    <dgm:cxn modelId="{424D4442-F4CA-4B81-BB88-D04ADA9F6848}" type="presOf" srcId="{9EC5CD07-E83D-488B-A7C1-D24DBEC1D87C}" destId="{583D4D0C-0322-47EB-8B3F-DE14BA69FD65}" srcOrd="0" destOrd="0" presId="urn:microsoft.com/office/officeart/2005/8/layout/chevron2"/>
    <dgm:cxn modelId="{E412E04A-0CC8-42ED-A25A-1A21894C7B6F}" type="presOf" srcId="{868F0E2F-09D0-4973-8C6C-CAC2D69134E7}" destId="{90A8926A-6F6C-4B4E-8A1B-6716AB3953C3}" srcOrd="0" destOrd="0" presId="urn:microsoft.com/office/officeart/2005/8/layout/chevron2"/>
    <dgm:cxn modelId="{D6CA739B-E804-4A79-B5ED-0C307E30B88F}" srcId="{A2A18735-D909-4F59-AE13-BC1A84B04F99}" destId="{6FE92B4A-9B12-49EE-B454-1C3AE6479593}" srcOrd="0" destOrd="0" parTransId="{EC2D14D7-2C53-4284-B4DB-E2649C1AAD23}" sibTransId="{29D53C1F-1BFA-4BF1-9C6E-E683974F1B90}"/>
    <dgm:cxn modelId="{2B4D1E4C-D3BF-4F8C-BA81-46BA2FB61C09}" type="presOf" srcId="{77A7ECDB-6F29-42A7-8DB9-DDB94DAB913B}" destId="{CD451998-9AE3-4608-9A4D-D539D17F85F5}" srcOrd="0" destOrd="0" presId="urn:microsoft.com/office/officeart/2005/8/layout/chevron2"/>
    <dgm:cxn modelId="{9816EFB9-4836-4BDD-84B2-EEB382FF249B}" srcId="{B5CB7C04-BF16-4820-89DC-E52285CF7A68}" destId="{5355A0CB-BFD6-4AEF-8CC3-331697DC1162}" srcOrd="0" destOrd="0" parTransId="{3EB21794-7046-4DC6-87AE-AE4672123859}" sibTransId="{61F6A77A-B63D-4601-AE76-B6C3788B5BA8}"/>
    <dgm:cxn modelId="{A2CAEE2D-5E12-4533-AEF0-1F16BDFBB95C}" srcId="{15F42FE2-2A12-4A2C-A6D8-B7FA2111DFC1}" destId="{7E374BE0-93F0-4E28-A616-15D5FD4A23C8}" srcOrd="8" destOrd="0" parTransId="{BED88A98-47DA-4130-9892-AFA43EDBB250}" sibTransId="{76B9BF62-3006-4CDB-814B-50E0B5325003}"/>
    <dgm:cxn modelId="{0A800C58-DAAC-41D5-9760-64F2819EE9F3}" srcId="{DF566DB6-E5E2-405C-B146-E35AC9AA7A14}" destId="{77A7ECDB-6F29-42A7-8DB9-DDB94DAB913B}" srcOrd="0" destOrd="0" parTransId="{E0EE7C43-E7D2-4507-87C5-0AA5ECFF575E}" sibTransId="{6A841886-4FF8-4D57-8CCA-DBC6E2795866}"/>
    <dgm:cxn modelId="{71F9F928-8A09-42A5-B04D-FEE553C9B906}" type="presOf" srcId="{A2A18735-D909-4F59-AE13-BC1A84B04F99}" destId="{422ED46A-7D8D-4E39-865F-1D2095D8351A}" srcOrd="0" destOrd="0" presId="urn:microsoft.com/office/officeart/2005/8/layout/chevron2"/>
    <dgm:cxn modelId="{9FDCD013-2A39-4692-BC2A-56D7ADF7D983}" type="presParOf" srcId="{8B55463F-6349-4C86-9143-A4451328CF0A}" destId="{AE2025B6-5879-44D3-8B36-CBB7D51228C3}" srcOrd="0" destOrd="0" presId="urn:microsoft.com/office/officeart/2005/8/layout/chevron2"/>
    <dgm:cxn modelId="{ECDB757E-D3C2-4164-A9A2-9E9ABE65BA07}" type="presParOf" srcId="{AE2025B6-5879-44D3-8B36-CBB7D51228C3}" destId="{AAA51E2F-7835-4F3F-9140-0889EF7B7073}" srcOrd="0" destOrd="0" presId="urn:microsoft.com/office/officeart/2005/8/layout/chevron2"/>
    <dgm:cxn modelId="{50F42AF4-B692-43AF-BC97-602D44538BF6}" type="presParOf" srcId="{AE2025B6-5879-44D3-8B36-CBB7D51228C3}" destId="{5958F8EB-1AE8-4669-BC46-25D0068E3A33}" srcOrd="1" destOrd="0" presId="urn:microsoft.com/office/officeart/2005/8/layout/chevron2"/>
    <dgm:cxn modelId="{C4D4C53A-F489-4349-9BF2-C4EC572C7C6C}" type="presParOf" srcId="{8B55463F-6349-4C86-9143-A4451328CF0A}" destId="{D76E14B5-1F47-463B-B03D-B885B5D13E09}" srcOrd="1" destOrd="0" presId="urn:microsoft.com/office/officeart/2005/8/layout/chevron2"/>
    <dgm:cxn modelId="{1B3CAAF0-720A-4CE2-AE4A-07574B9508E5}" type="presParOf" srcId="{8B55463F-6349-4C86-9143-A4451328CF0A}" destId="{181770B1-3B4A-44B1-81D0-90629A316C6B}" srcOrd="2" destOrd="0" presId="urn:microsoft.com/office/officeart/2005/8/layout/chevron2"/>
    <dgm:cxn modelId="{1A486584-F4F2-43FA-9B59-807660219E13}" type="presParOf" srcId="{181770B1-3B4A-44B1-81D0-90629A316C6B}" destId="{1040549C-7648-473E-B595-E7EB3DA306D0}" srcOrd="0" destOrd="0" presId="urn:microsoft.com/office/officeart/2005/8/layout/chevron2"/>
    <dgm:cxn modelId="{A9FBD9DA-15B4-43B4-A754-7D68EC2819CF}" type="presParOf" srcId="{181770B1-3B4A-44B1-81D0-90629A316C6B}" destId="{8CC03889-27D7-4D65-AF51-26CFBCEB7B2A}" srcOrd="1" destOrd="0" presId="urn:microsoft.com/office/officeart/2005/8/layout/chevron2"/>
    <dgm:cxn modelId="{CF2A5D47-0194-446D-A279-54D295B8C4F6}" type="presParOf" srcId="{8B55463F-6349-4C86-9143-A4451328CF0A}" destId="{50086EDE-79A9-4B73-9D48-85B9554B52B8}" srcOrd="3" destOrd="0" presId="urn:microsoft.com/office/officeart/2005/8/layout/chevron2"/>
    <dgm:cxn modelId="{EB69C6E5-A719-4621-8A01-5D0108101EE6}" type="presParOf" srcId="{8B55463F-6349-4C86-9143-A4451328CF0A}" destId="{194FA270-57C3-424F-B88B-542ECDFF070D}" srcOrd="4" destOrd="0" presId="urn:microsoft.com/office/officeart/2005/8/layout/chevron2"/>
    <dgm:cxn modelId="{90665215-C0DB-41C3-B52A-A06E762697C8}" type="presParOf" srcId="{194FA270-57C3-424F-B88B-542ECDFF070D}" destId="{6F11E89F-8EC0-4966-AF38-CF93403806A1}" srcOrd="0" destOrd="0" presId="urn:microsoft.com/office/officeart/2005/8/layout/chevron2"/>
    <dgm:cxn modelId="{839168A3-0CAF-4FF6-BEA1-57266654AE96}" type="presParOf" srcId="{194FA270-57C3-424F-B88B-542ECDFF070D}" destId="{583D4D0C-0322-47EB-8B3F-DE14BA69FD65}" srcOrd="1" destOrd="0" presId="urn:microsoft.com/office/officeart/2005/8/layout/chevron2"/>
    <dgm:cxn modelId="{B3D13163-999C-4E6B-B6FC-038F846FEB2F}" type="presParOf" srcId="{8B55463F-6349-4C86-9143-A4451328CF0A}" destId="{7479C4A9-5167-4F6A-A989-34EF346ACCB7}" srcOrd="5" destOrd="0" presId="urn:microsoft.com/office/officeart/2005/8/layout/chevron2"/>
    <dgm:cxn modelId="{5DCEE7AF-5E60-492D-BAA2-4B6683F744C4}" type="presParOf" srcId="{8B55463F-6349-4C86-9143-A4451328CF0A}" destId="{879AD8E3-A908-4E92-A0DD-62C202F9FE0E}" srcOrd="6" destOrd="0" presId="urn:microsoft.com/office/officeart/2005/8/layout/chevron2"/>
    <dgm:cxn modelId="{54EFBB40-8E14-4924-8851-477EF8D29BCE}" type="presParOf" srcId="{879AD8E3-A908-4E92-A0DD-62C202F9FE0E}" destId="{D135104D-DC54-4DA7-88CD-D66B9DA7C181}" srcOrd="0" destOrd="0" presId="urn:microsoft.com/office/officeart/2005/8/layout/chevron2"/>
    <dgm:cxn modelId="{2AE8DAE2-7E90-494D-AA82-5821E812C2DB}" type="presParOf" srcId="{879AD8E3-A908-4E92-A0DD-62C202F9FE0E}" destId="{0A9E5E36-9B3A-4F99-93CA-EFB748FB98A6}" srcOrd="1" destOrd="0" presId="urn:microsoft.com/office/officeart/2005/8/layout/chevron2"/>
    <dgm:cxn modelId="{0786229B-483F-4B59-A66E-CC581DD0813E}" type="presParOf" srcId="{8B55463F-6349-4C86-9143-A4451328CF0A}" destId="{916FA95A-DF6F-4465-BE69-E6B18634447F}" srcOrd="7" destOrd="0" presId="urn:microsoft.com/office/officeart/2005/8/layout/chevron2"/>
    <dgm:cxn modelId="{4E5DDC15-635A-44E4-A4EA-1045AF79C5E0}" type="presParOf" srcId="{8B55463F-6349-4C86-9143-A4451328CF0A}" destId="{7BF82E30-A6B7-46DF-9B8C-BEB2D437D6B3}" srcOrd="8" destOrd="0" presId="urn:microsoft.com/office/officeart/2005/8/layout/chevron2"/>
    <dgm:cxn modelId="{D721994E-F4DE-4225-9386-86110FC9BA32}" type="presParOf" srcId="{7BF82E30-A6B7-46DF-9B8C-BEB2D437D6B3}" destId="{422ED46A-7D8D-4E39-865F-1D2095D8351A}" srcOrd="0" destOrd="0" presId="urn:microsoft.com/office/officeart/2005/8/layout/chevron2"/>
    <dgm:cxn modelId="{6CC9F6F9-0BCB-420E-B61F-D40B8CFDDA13}" type="presParOf" srcId="{7BF82E30-A6B7-46DF-9B8C-BEB2D437D6B3}" destId="{8A6D98B4-FCB7-4298-B0AC-0EDEFEACCF95}" srcOrd="1" destOrd="0" presId="urn:microsoft.com/office/officeart/2005/8/layout/chevron2"/>
    <dgm:cxn modelId="{33367A69-2566-4655-92D3-E0067951B21A}" type="presParOf" srcId="{8B55463F-6349-4C86-9143-A4451328CF0A}" destId="{DFCEDA4D-BC77-4CA9-8ED3-692C1A11C3D5}" srcOrd="9" destOrd="0" presId="urn:microsoft.com/office/officeart/2005/8/layout/chevron2"/>
    <dgm:cxn modelId="{C1D4C2E9-FDDE-4B8C-AB1A-3EBCBEAF5511}" type="presParOf" srcId="{8B55463F-6349-4C86-9143-A4451328CF0A}" destId="{6EAB86B3-6398-44DF-A7C3-B62B35F715A1}" srcOrd="10" destOrd="0" presId="urn:microsoft.com/office/officeart/2005/8/layout/chevron2"/>
    <dgm:cxn modelId="{A2154A5F-08E8-4E4C-9102-33927C0F66EC}" type="presParOf" srcId="{6EAB86B3-6398-44DF-A7C3-B62B35F715A1}" destId="{EB90A95D-4349-487E-AD67-CB5BC810C96F}" srcOrd="0" destOrd="0" presId="urn:microsoft.com/office/officeart/2005/8/layout/chevron2"/>
    <dgm:cxn modelId="{10625A60-8298-413B-86E5-A6B9FD22112A}" type="presParOf" srcId="{6EAB86B3-6398-44DF-A7C3-B62B35F715A1}" destId="{AF97793E-4351-4B56-BA14-3FB480A72431}" srcOrd="1" destOrd="0" presId="urn:microsoft.com/office/officeart/2005/8/layout/chevron2"/>
    <dgm:cxn modelId="{C04E47FB-4E30-49FA-9559-F4CD39886EC2}" type="presParOf" srcId="{8B55463F-6349-4C86-9143-A4451328CF0A}" destId="{51A47564-B82A-4DC2-86DC-6D1412EC26F8}" srcOrd="11" destOrd="0" presId="urn:microsoft.com/office/officeart/2005/8/layout/chevron2"/>
    <dgm:cxn modelId="{13F9AC59-B7CB-44A6-B1B3-A8D667380C8F}" type="presParOf" srcId="{8B55463F-6349-4C86-9143-A4451328CF0A}" destId="{D9E9D7C5-5750-478C-A28A-56DC7B2A08D3}" srcOrd="12" destOrd="0" presId="urn:microsoft.com/office/officeart/2005/8/layout/chevron2"/>
    <dgm:cxn modelId="{55E1AD0E-476F-4266-BBAE-863F47FF2AF5}" type="presParOf" srcId="{D9E9D7C5-5750-478C-A28A-56DC7B2A08D3}" destId="{A522E2C2-39F2-4173-B7D8-EC3797D4041E}" srcOrd="0" destOrd="0" presId="urn:microsoft.com/office/officeart/2005/8/layout/chevron2"/>
    <dgm:cxn modelId="{1BD3A291-AA1F-482A-96C4-FFCD0774F7E3}" type="presParOf" srcId="{D9E9D7C5-5750-478C-A28A-56DC7B2A08D3}" destId="{16BD1AF4-5AAB-4C98-A46A-AD48B041570D}" srcOrd="1" destOrd="0" presId="urn:microsoft.com/office/officeart/2005/8/layout/chevron2"/>
    <dgm:cxn modelId="{A84116EA-6993-4898-B001-28C8D7EAC446}" type="presParOf" srcId="{8B55463F-6349-4C86-9143-A4451328CF0A}" destId="{B8CECC76-7DAB-4551-923E-DB88DA77BBAF}" srcOrd="13" destOrd="0" presId="urn:microsoft.com/office/officeart/2005/8/layout/chevron2"/>
    <dgm:cxn modelId="{F5383E0A-DDB8-45AA-A42D-11081960BEB0}" type="presParOf" srcId="{8B55463F-6349-4C86-9143-A4451328CF0A}" destId="{05E9DF3B-7C9F-4F68-8DB0-0FF6D109CDE1}" srcOrd="14" destOrd="0" presId="urn:microsoft.com/office/officeart/2005/8/layout/chevron2"/>
    <dgm:cxn modelId="{6691DF0E-3466-4FF3-800C-1B2D5E9AF037}" type="presParOf" srcId="{05E9DF3B-7C9F-4F68-8DB0-0FF6D109CDE1}" destId="{97548F21-03BE-419C-AED1-533D169066FF}" srcOrd="0" destOrd="0" presId="urn:microsoft.com/office/officeart/2005/8/layout/chevron2"/>
    <dgm:cxn modelId="{5BA80370-936F-4235-8D31-9EF0D61C75F1}" type="presParOf" srcId="{05E9DF3B-7C9F-4F68-8DB0-0FF6D109CDE1}" destId="{90A8926A-6F6C-4B4E-8A1B-6716AB3953C3}" srcOrd="1" destOrd="0" presId="urn:microsoft.com/office/officeart/2005/8/layout/chevron2"/>
    <dgm:cxn modelId="{ACAB431A-542B-4FD3-815D-FD52AE51FD7A}" type="presParOf" srcId="{8B55463F-6349-4C86-9143-A4451328CF0A}" destId="{7B149161-92A8-44D3-A7F8-58DAA7A27E47}" srcOrd="15" destOrd="0" presId="urn:microsoft.com/office/officeart/2005/8/layout/chevron2"/>
    <dgm:cxn modelId="{51E29962-802D-49E6-A608-0A9B74C60CFD}" type="presParOf" srcId="{8B55463F-6349-4C86-9143-A4451328CF0A}" destId="{C577145A-C9AC-4D2A-B8F3-4731F475D402}" srcOrd="16" destOrd="0" presId="urn:microsoft.com/office/officeart/2005/8/layout/chevron2"/>
    <dgm:cxn modelId="{BC451C22-5F6A-49C5-BACA-D9020D1C1665}" type="presParOf" srcId="{C577145A-C9AC-4D2A-B8F3-4731F475D402}" destId="{FC528DCC-5123-43FD-82AD-B7E0B0938713}" srcOrd="0" destOrd="0" presId="urn:microsoft.com/office/officeart/2005/8/layout/chevron2"/>
    <dgm:cxn modelId="{243DC02C-B237-4B07-9174-A44722403CC0}" type="presParOf" srcId="{C577145A-C9AC-4D2A-B8F3-4731F475D402}" destId="{B54A14BD-92DA-44A2-8ED7-BB083C0647D6}" srcOrd="1" destOrd="0" presId="urn:microsoft.com/office/officeart/2005/8/layout/chevron2"/>
    <dgm:cxn modelId="{8E7305F2-DC04-4785-96F6-CC9D2227AF70}" type="presParOf" srcId="{8B55463F-6349-4C86-9143-A4451328CF0A}" destId="{6F786476-F1D6-441D-ABF0-4667A8081AA8}" srcOrd="17" destOrd="0" presId="urn:microsoft.com/office/officeart/2005/8/layout/chevron2"/>
    <dgm:cxn modelId="{E87CB2D7-A407-4C79-AB7D-2EB39BE34C76}" type="presParOf" srcId="{8B55463F-6349-4C86-9143-A4451328CF0A}" destId="{A62130F1-982D-485F-9CDB-1D390D62C9A9}" srcOrd="18" destOrd="0" presId="urn:microsoft.com/office/officeart/2005/8/layout/chevron2"/>
    <dgm:cxn modelId="{1F61CB78-FF64-421D-8395-CBC39E4E54F0}" type="presParOf" srcId="{A62130F1-982D-485F-9CDB-1D390D62C9A9}" destId="{FF129BCF-50B3-49AE-9A26-AEE2B59C19BE}" srcOrd="0" destOrd="0" presId="urn:microsoft.com/office/officeart/2005/8/layout/chevron2"/>
    <dgm:cxn modelId="{A4F853BA-F01A-4F0B-BED9-6B1970A1710D}" type="presParOf" srcId="{A62130F1-982D-485F-9CDB-1D390D62C9A9}" destId="{428D4414-1E89-4600-9D08-33EBC70D73D5}" srcOrd="1" destOrd="0" presId="urn:microsoft.com/office/officeart/2005/8/layout/chevron2"/>
    <dgm:cxn modelId="{865444AD-CD0D-488B-95AC-4730B36A3568}" type="presParOf" srcId="{8B55463F-6349-4C86-9143-A4451328CF0A}" destId="{1878264B-D5C9-4D3A-89F5-845B53F343E0}" srcOrd="19" destOrd="0" presId="urn:microsoft.com/office/officeart/2005/8/layout/chevron2"/>
    <dgm:cxn modelId="{951F52D7-ACF4-43A0-A9F5-E7E9A8CC2FCA}" type="presParOf" srcId="{8B55463F-6349-4C86-9143-A4451328CF0A}" destId="{A62B9849-C9A0-4663-A317-1BD96AAA0615}" srcOrd="20" destOrd="0" presId="urn:microsoft.com/office/officeart/2005/8/layout/chevron2"/>
    <dgm:cxn modelId="{C9785655-D12F-414C-8D50-920D099CA787}" type="presParOf" srcId="{A62B9849-C9A0-4663-A317-1BD96AAA0615}" destId="{A0945C0A-AF74-4E40-B2ED-35B9AD16F233}" srcOrd="0" destOrd="0" presId="urn:microsoft.com/office/officeart/2005/8/layout/chevron2"/>
    <dgm:cxn modelId="{1E4B7D5B-CB4D-471E-80BC-C9E871F56715}" type="presParOf" srcId="{A62B9849-C9A0-4663-A317-1BD96AAA0615}" destId="{CD451998-9AE3-4608-9A4D-D539D17F85F5}" srcOrd="1" destOrd="0" presId="urn:microsoft.com/office/officeart/2005/8/layout/chevron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FF0F27-7301-4E07-9453-AEC2BF4A9CE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AE970CA-46DA-4D84-96F2-CA189618E488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КРИТЕРИИ ПРИ ОЦЕНИВАНИИ  ЗАЩИТЫ ПРОЕКТА</a:t>
          </a:r>
          <a:endParaRPr lang="ru-RU" b="1" dirty="0"/>
        </a:p>
      </dgm:t>
    </dgm:pt>
    <dgm:pt modelId="{C2BD8537-7798-42C2-A56B-D500814F8FA0}" type="parTrans" cxnId="{9A5CF858-CE96-4903-86DA-1E076773D2DE}">
      <dgm:prSet/>
      <dgm:spPr/>
      <dgm:t>
        <a:bodyPr/>
        <a:lstStyle/>
        <a:p>
          <a:endParaRPr lang="ru-RU"/>
        </a:p>
      </dgm:t>
    </dgm:pt>
    <dgm:pt modelId="{96981873-B57D-4DCE-86E5-B6F100F1AF96}" type="sibTrans" cxnId="{9A5CF858-CE96-4903-86DA-1E076773D2DE}">
      <dgm:prSet/>
      <dgm:spPr/>
      <dgm:t>
        <a:bodyPr/>
        <a:lstStyle/>
        <a:p>
          <a:endParaRPr lang="ru-RU"/>
        </a:p>
      </dgm:t>
    </dgm:pt>
    <dgm:pt modelId="{DB9F92FD-1D21-4C42-814F-159819562867}" type="pres">
      <dgm:prSet presAssocID="{1AFF0F27-7301-4E07-9453-AEC2BF4A9C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866D9-B6AA-4451-9B3D-0E7AA35202EB}" type="pres">
      <dgm:prSet presAssocID="{FAE970CA-46DA-4D84-96F2-CA189618E4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A29613-EA72-4CDD-B584-DD9D12C1A40E}" type="presOf" srcId="{1AFF0F27-7301-4E07-9453-AEC2BF4A9CE8}" destId="{DB9F92FD-1D21-4C42-814F-159819562867}" srcOrd="0" destOrd="0" presId="urn:microsoft.com/office/officeart/2005/8/layout/vList2"/>
    <dgm:cxn modelId="{9A5CF858-CE96-4903-86DA-1E076773D2DE}" srcId="{1AFF0F27-7301-4E07-9453-AEC2BF4A9CE8}" destId="{FAE970CA-46DA-4D84-96F2-CA189618E488}" srcOrd="0" destOrd="0" parTransId="{C2BD8537-7798-42C2-A56B-D500814F8FA0}" sibTransId="{96981873-B57D-4DCE-86E5-B6F100F1AF96}"/>
    <dgm:cxn modelId="{48723AA7-C6D5-4883-BCD5-FA18FC7C8F6E}" type="presOf" srcId="{FAE970CA-46DA-4D84-96F2-CA189618E488}" destId="{0C2866D9-B6AA-4451-9B3D-0E7AA35202EB}" srcOrd="0" destOrd="0" presId="urn:microsoft.com/office/officeart/2005/8/layout/vList2"/>
    <dgm:cxn modelId="{22374BFB-3359-48F6-85D6-66FFD4FF1571}" type="presParOf" srcId="{DB9F92FD-1D21-4C42-814F-159819562867}" destId="{0C2866D9-B6AA-4451-9B3D-0E7AA35202EB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1CEF5E-1B2E-40C3-8A08-24BE238B343A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661019-DD42-418F-AFD8-91C720041197}">
      <dgm:prSet phldrT="[Текст]" custT="1"/>
      <dgm:spPr/>
      <dgm:t>
        <a:bodyPr/>
        <a:lstStyle/>
        <a:p>
          <a:r>
            <a:rPr lang="ru-RU" sz="1600" dirty="0" smtClean="0"/>
            <a:t>Своевременность представления тезисов доклада.</a:t>
          </a:r>
          <a:endParaRPr lang="ru-RU" sz="1600" dirty="0"/>
        </a:p>
      </dgm:t>
    </dgm:pt>
    <dgm:pt modelId="{2ED584FB-B73A-4636-B040-388B6AEC6ADA}" type="parTrans" cxnId="{98CE12C6-62DA-4687-AB14-180023CA34C2}">
      <dgm:prSet/>
      <dgm:spPr/>
      <dgm:t>
        <a:bodyPr/>
        <a:lstStyle/>
        <a:p>
          <a:endParaRPr lang="ru-RU"/>
        </a:p>
      </dgm:t>
    </dgm:pt>
    <dgm:pt modelId="{D9ED1F97-54C5-4B0F-8B10-77849F467E22}" type="sibTrans" cxnId="{98CE12C6-62DA-4687-AB14-180023CA34C2}">
      <dgm:prSet/>
      <dgm:spPr/>
      <dgm:t>
        <a:bodyPr/>
        <a:lstStyle/>
        <a:p>
          <a:endParaRPr lang="ru-RU"/>
        </a:p>
      </dgm:t>
    </dgm:pt>
    <dgm:pt modelId="{2DB377CF-BFB0-4550-90A9-B31A61B05D29}">
      <dgm:prSet phldrT="[Текст]" phldr="1"/>
      <dgm:spPr/>
      <dgm:t>
        <a:bodyPr/>
        <a:lstStyle/>
        <a:p>
          <a:endParaRPr lang="ru-RU" dirty="0"/>
        </a:p>
      </dgm:t>
    </dgm:pt>
    <dgm:pt modelId="{3871670D-3B2F-45A0-9B73-8144EEE9CF69}" type="parTrans" cxnId="{28647047-160D-4F27-82BD-733299EB4555}">
      <dgm:prSet/>
      <dgm:spPr/>
      <dgm:t>
        <a:bodyPr/>
        <a:lstStyle/>
        <a:p>
          <a:endParaRPr lang="ru-RU"/>
        </a:p>
      </dgm:t>
    </dgm:pt>
    <dgm:pt modelId="{FAAB8753-BD28-4388-A4FB-1C1325DC471B}" type="sibTrans" cxnId="{28647047-160D-4F27-82BD-733299EB4555}">
      <dgm:prSet/>
      <dgm:spPr/>
      <dgm:t>
        <a:bodyPr/>
        <a:lstStyle/>
        <a:p>
          <a:endParaRPr lang="ru-RU"/>
        </a:p>
      </dgm:t>
    </dgm:pt>
    <dgm:pt modelId="{74476829-07A0-4C70-A010-980FCA5D825D}">
      <dgm:prSet phldrT="[Текст]" phldr="1"/>
      <dgm:spPr/>
      <dgm:t>
        <a:bodyPr/>
        <a:lstStyle/>
        <a:p>
          <a:endParaRPr lang="ru-RU" dirty="0"/>
        </a:p>
      </dgm:t>
    </dgm:pt>
    <dgm:pt modelId="{F636EE68-F239-4C4D-9BB0-B44F0D5C1DAF}" type="parTrans" cxnId="{BB565544-ECE8-4072-9B3B-403E3FC7B5F2}">
      <dgm:prSet/>
      <dgm:spPr/>
      <dgm:t>
        <a:bodyPr/>
        <a:lstStyle/>
        <a:p>
          <a:endParaRPr lang="ru-RU"/>
        </a:p>
      </dgm:t>
    </dgm:pt>
    <dgm:pt modelId="{77D587CD-EC72-4B1B-B68B-F733FABBD2AF}" type="sibTrans" cxnId="{BB565544-ECE8-4072-9B3B-403E3FC7B5F2}">
      <dgm:prSet/>
      <dgm:spPr/>
      <dgm:t>
        <a:bodyPr/>
        <a:lstStyle/>
        <a:p>
          <a:endParaRPr lang="ru-RU"/>
        </a:p>
      </dgm:t>
    </dgm:pt>
    <dgm:pt modelId="{E1EC5812-C502-4934-835D-442B53CFAE85}">
      <dgm:prSet custT="1"/>
      <dgm:spPr/>
      <dgm:t>
        <a:bodyPr/>
        <a:lstStyle/>
        <a:p>
          <a:r>
            <a:rPr lang="ru-RU" sz="1600" dirty="0" smtClean="0"/>
            <a:t>Формулировка и обоснование цели исследования или решаемой задачи</a:t>
          </a:r>
          <a:endParaRPr lang="ru-RU" sz="1600" dirty="0"/>
        </a:p>
      </dgm:t>
    </dgm:pt>
    <dgm:pt modelId="{2433810B-5B86-4D83-8AE7-1A78816B31E0}" type="parTrans" cxnId="{8834B78E-25A1-436E-9189-0202A0D67EF9}">
      <dgm:prSet/>
      <dgm:spPr/>
      <dgm:t>
        <a:bodyPr/>
        <a:lstStyle/>
        <a:p>
          <a:endParaRPr lang="ru-RU"/>
        </a:p>
      </dgm:t>
    </dgm:pt>
    <dgm:pt modelId="{4A3BEB7A-349D-4798-9E2F-9312B1164671}" type="sibTrans" cxnId="{8834B78E-25A1-436E-9189-0202A0D67EF9}">
      <dgm:prSet/>
      <dgm:spPr/>
      <dgm:t>
        <a:bodyPr/>
        <a:lstStyle/>
        <a:p>
          <a:endParaRPr lang="ru-RU"/>
        </a:p>
      </dgm:t>
    </dgm:pt>
    <dgm:pt modelId="{4B16C52D-4031-49CB-BF04-9CC5879EC476}">
      <dgm:prSet custT="1"/>
      <dgm:spPr/>
      <dgm:t>
        <a:bodyPr/>
        <a:lstStyle/>
        <a:p>
          <a:r>
            <a:rPr lang="ru-RU" sz="1600" dirty="0" smtClean="0"/>
            <a:t>Последовательность, логичность и ясность изложе­ния сути выполненной работы</a:t>
          </a:r>
          <a:endParaRPr lang="ru-RU" sz="1600" dirty="0"/>
        </a:p>
      </dgm:t>
    </dgm:pt>
    <dgm:pt modelId="{BC7F8D22-2C6A-4CF4-827B-86DDFDC3CF18}" type="sibTrans" cxnId="{A3EB78B7-6C56-484D-8679-4CC33F3361FD}">
      <dgm:prSet/>
      <dgm:spPr/>
      <dgm:t>
        <a:bodyPr/>
        <a:lstStyle/>
        <a:p>
          <a:endParaRPr lang="ru-RU"/>
        </a:p>
      </dgm:t>
    </dgm:pt>
    <dgm:pt modelId="{2F9AB5CD-896D-4DAE-84A3-99FC1276ED2A}" type="parTrans" cxnId="{A3EB78B7-6C56-484D-8679-4CC33F3361FD}">
      <dgm:prSet/>
      <dgm:spPr/>
      <dgm:t>
        <a:bodyPr/>
        <a:lstStyle/>
        <a:p>
          <a:endParaRPr lang="ru-RU"/>
        </a:p>
      </dgm:t>
    </dgm:pt>
    <dgm:pt modelId="{A2F28078-05AA-4366-A0CC-A0E143B0C9A7}">
      <dgm:prSet custT="1"/>
      <dgm:spPr/>
      <dgm:t>
        <a:bodyPr/>
        <a:lstStyle/>
        <a:p>
          <a:r>
            <a:rPr lang="ru-RU" sz="1600" dirty="0" smtClean="0"/>
            <a:t>Лаконизм изложения  и наличие и качество иллюстрирующего материала (графики, таблицы, рисунки и т.п.) </a:t>
          </a:r>
          <a:endParaRPr lang="ru-RU" sz="1600" dirty="0"/>
        </a:p>
      </dgm:t>
    </dgm:pt>
    <dgm:pt modelId="{9613F2F9-873D-4A52-8818-03EB3736AA98}" type="parTrans" cxnId="{3360F872-186F-47E5-B74C-6728667075D0}">
      <dgm:prSet/>
      <dgm:spPr/>
      <dgm:t>
        <a:bodyPr/>
        <a:lstStyle/>
        <a:p>
          <a:endParaRPr lang="ru-RU"/>
        </a:p>
      </dgm:t>
    </dgm:pt>
    <dgm:pt modelId="{166C99DB-8B77-447B-8621-CE3C35206E47}" type="sibTrans" cxnId="{3360F872-186F-47E5-B74C-6728667075D0}">
      <dgm:prSet/>
      <dgm:spPr/>
      <dgm:t>
        <a:bodyPr/>
        <a:lstStyle/>
        <a:p>
          <a:endParaRPr lang="ru-RU"/>
        </a:p>
      </dgm:t>
    </dgm:pt>
    <dgm:pt modelId="{1EB42170-8AF9-46E2-8AC4-6A3C94A298BD}">
      <dgm:prSet custT="1"/>
      <dgm:spPr/>
      <dgm:t>
        <a:bodyPr/>
        <a:lstStyle/>
        <a:p>
          <a:r>
            <a:rPr lang="ru-RU" sz="1600" dirty="0" smtClean="0"/>
            <a:t>Четкость обобщений, выводов, их соответствие пос­тавленной задаче</a:t>
          </a:r>
          <a:endParaRPr lang="ru-RU" sz="1600" dirty="0"/>
        </a:p>
      </dgm:t>
    </dgm:pt>
    <dgm:pt modelId="{6D4ABA54-6B29-438C-9FC6-472EC6E4B5E2}" type="parTrans" cxnId="{DF212B6C-9E1E-4ECE-8CE6-A74CEC3A8CE5}">
      <dgm:prSet/>
      <dgm:spPr/>
      <dgm:t>
        <a:bodyPr/>
        <a:lstStyle/>
        <a:p>
          <a:endParaRPr lang="ru-RU"/>
        </a:p>
      </dgm:t>
    </dgm:pt>
    <dgm:pt modelId="{08391AD7-84EB-4B44-8A39-B7F9DBEF7139}" type="sibTrans" cxnId="{DF212B6C-9E1E-4ECE-8CE6-A74CEC3A8CE5}">
      <dgm:prSet/>
      <dgm:spPr/>
      <dgm:t>
        <a:bodyPr/>
        <a:lstStyle/>
        <a:p>
          <a:endParaRPr lang="ru-RU"/>
        </a:p>
      </dgm:t>
    </dgm:pt>
    <dgm:pt modelId="{29782AE4-4AAF-4733-AEE4-B6F96D805961}" type="pres">
      <dgm:prSet presAssocID="{841CEF5E-1B2E-40C3-8A08-24BE238B34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5D7D8-E88C-4CB5-BE77-0629DFB31671}" type="pres">
      <dgm:prSet presAssocID="{47661019-DD42-418F-AFD8-91C720041197}" presName="parentLin" presStyleCnt="0"/>
      <dgm:spPr/>
    </dgm:pt>
    <dgm:pt modelId="{6D04F8AD-AB09-4E54-908B-C405EF5C2043}" type="pres">
      <dgm:prSet presAssocID="{47661019-DD42-418F-AFD8-91C72004119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1AD0386-98EE-43AE-89A3-D48F3D91CCC4}" type="pres">
      <dgm:prSet presAssocID="{47661019-DD42-418F-AFD8-91C720041197}" presName="parentText" presStyleLbl="node1" presStyleIdx="0" presStyleCnt="5" custScaleX="142857" custScaleY="329098" custLinFactNeighborX="2565" custLinFactNeighborY="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1C469-006C-4EEC-A68F-C1205EE560B8}" type="pres">
      <dgm:prSet presAssocID="{47661019-DD42-418F-AFD8-91C720041197}" presName="negativeSpace" presStyleCnt="0"/>
      <dgm:spPr/>
    </dgm:pt>
    <dgm:pt modelId="{DEE638F1-CCEF-4367-BE3D-88E48C6A6F6A}" type="pres">
      <dgm:prSet presAssocID="{47661019-DD42-418F-AFD8-91C72004119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CC66F-7093-46BA-AECF-CBF96FF8C381}" type="pres">
      <dgm:prSet presAssocID="{D9ED1F97-54C5-4B0F-8B10-77849F467E22}" presName="spaceBetweenRectangles" presStyleCnt="0"/>
      <dgm:spPr/>
    </dgm:pt>
    <dgm:pt modelId="{462F8730-551E-45D5-BB52-CFCBE68F4909}" type="pres">
      <dgm:prSet presAssocID="{E1EC5812-C502-4934-835D-442B53CFAE85}" presName="parentLin" presStyleCnt="0"/>
      <dgm:spPr/>
    </dgm:pt>
    <dgm:pt modelId="{13FA78FC-7616-4FBD-9690-1592EB99A08C}" type="pres">
      <dgm:prSet presAssocID="{E1EC5812-C502-4934-835D-442B53CFAE8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F9EFD6A-B54C-427E-947A-25CFFA348F33}" type="pres">
      <dgm:prSet presAssocID="{E1EC5812-C502-4934-835D-442B53CFAE85}" presName="parentText" presStyleLbl="node1" presStyleIdx="1" presStyleCnt="5" custScaleX="142857" custScaleY="3942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8F482-E40B-44F1-993B-D74CDBD9AAD0}" type="pres">
      <dgm:prSet presAssocID="{E1EC5812-C502-4934-835D-442B53CFAE85}" presName="negativeSpace" presStyleCnt="0"/>
      <dgm:spPr/>
    </dgm:pt>
    <dgm:pt modelId="{5B6C52E3-5966-4087-BC23-5DC285DB6FD1}" type="pres">
      <dgm:prSet presAssocID="{E1EC5812-C502-4934-835D-442B53CFAE85}" presName="childText" presStyleLbl="conFgAcc1" presStyleIdx="1" presStyleCnt="5">
        <dgm:presLayoutVars>
          <dgm:bulletEnabled val="1"/>
        </dgm:presLayoutVars>
      </dgm:prSet>
      <dgm:spPr/>
    </dgm:pt>
    <dgm:pt modelId="{D72A02CA-E602-4C94-8E2F-71780BCD0D2A}" type="pres">
      <dgm:prSet presAssocID="{4A3BEB7A-349D-4798-9E2F-9312B1164671}" presName="spaceBetweenRectangles" presStyleCnt="0"/>
      <dgm:spPr/>
    </dgm:pt>
    <dgm:pt modelId="{85FAC031-997F-4AF2-A945-0803C91C4297}" type="pres">
      <dgm:prSet presAssocID="{4B16C52D-4031-49CB-BF04-9CC5879EC476}" presName="parentLin" presStyleCnt="0"/>
      <dgm:spPr/>
    </dgm:pt>
    <dgm:pt modelId="{AB55E71E-6A8C-45E2-A320-0A2A6B7ABB98}" type="pres">
      <dgm:prSet presAssocID="{4B16C52D-4031-49CB-BF04-9CC5879EC47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4E24EA2-9C3A-4683-8D23-C080CB559870}" type="pres">
      <dgm:prSet presAssocID="{4B16C52D-4031-49CB-BF04-9CC5879EC476}" presName="parentText" presStyleLbl="node1" presStyleIdx="2" presStyleCnt="5" custScaleX="142857" custScaleY="427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10D95-0D9D-447B-962A-DD9C7A4F0A45}" type="pres">
      <dgm:prSet presAssocID="{4B16C52D-4031-49CB-BF04-9CC5879EC476}" presName="negativeSpace" presStyleCnt="0"/>
      <dgm:spPr/>
    </dgm:pt>
    <dgm:pt modelId="{FD6AF463-CB3D-40E0-80CB-77CF224720DD}" type="pres">
      <dgm:prSet presAssocID="{4B16C52D-4031-49CB-BF04-9CC5879EC476}" presName="childText" presStyleLbl="conFgAcc1" presStyleIdx="2" presStyleCnt="5">
        <dgm:presLayoutVars>
          <dgm:bulletEnabled val="1"/>
        </dgm:presLayoutVars>
      </dgm:prSet>
      <dgm:spPr/>
    </dgm:pt>
    <dgm:pt modelId="{AFFA9058-FB12-4A23-8064-9D20696D6E8C}" type="pres">
      <dgm:prSet presAssocID="{BC7F8D22-2C6A-4CF4-827B-86DDFDC3CF18}" presName="spaceBetweenRectangles" presStyleCnt="0"/>
      <dgm:spPr/>
    </dgm:pt>
    <dgm:pt modelId="{D830EE82-E36F-41C9-B226-C1967765D2F5}" type="pres">
      <dgm:prSet presAssocID="{A2F28078-05AA-4366-A0CC-A0E143B0C9A7}" presName="parentLin" presStyleCnt="0"/>
      <dgm:spPr/>
    </dgm:pt>
    <dgm:pt modelId="{6A859071-DEEC-4816-B70E-5539D532829C}" type="pres">
      <dgm:prSet presAssocID="{A2F28078-05AA-4366-A0CC-A0E143B0C9A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11EA83A-03E3-41D2-88AD-DB1BB238B4A3}" type="pres">
      <dgm:prSet presAssocID="{A2F28078-05AA-4366-A0CC-A0E143B0C9A7}" presName="parentText" presStyleLbl="node1" presStyleIdx="3" presStyleCnt="5" custScaleX="142997" custScaleY="453441" custLinFactNeighborX="-10142" custLinFactNeighborY="-11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3B308-2789-4C8C-8576-226CA78329FD}" type="pres">
      <dgm:prSet presAssocID="{A2F28078-05AA-4366-A0CC-A0E143B0C9A7}" presName="negativeSpace" presStyleCnt="0"/>
      <dgm:spPr/>
    </dgm:pt>
    <dgm:pt modelId="{9DA7D515-07FF-4C9D-ADE1-0B09FB1B37B9}" type="pres">
      <dgm:prSet presAssocID="{A2F28078-05AA-4366-A0CC-A0E143B0C9A7}" presName="childText" presStyleLbl="conFgAcc1" presStyleIdx="3" presStyleCnt="5">
        <dgm:presLayoutVars>
          <dgm:bulletEnabled val="1"/>
        </dgm:presLayoutVars>
      </dgm:prSet>
      <dgm:spPr/>
    </dgm:pt>
    <dgm:pt modelId="{54FA2330-AE69-4D0E-BFDC-A0548D845E83}" type="pres">
      <dgm:prSet presAssocID="{166C99DB-8B77-447B-8621-CE3C35206E47}" presName="spaceBetweenRectangles" presStyleCnt="0"/>
      <dgm:spPr/>
    </dgm:pt>
    <dgm:pt modelId="{4B555D61-7866-4104-927C-F1DAA5732EFF}" type="pres">
      <dgm:prSet presAssocID="{1EB42170-8AF9-46E2-8AC4-6A3C94A298BD}" presName="parentLin" presStyleCnt="0"/>
      <dgm:spPr/>
    </dgm:pt>
    <dgm:pt modelId="{8C9971E9-AF1E-4B3F-ABF4-3EF002773994}" type="pres">
      <dgm:prSet presAssocID="{1EB42170-8AF9-46E2-8AC4-6A3C94A298B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8AC0A28-0BEB-4AAE-AC8B-BB37C1C63573}" type="pres">
      <dgm:prSet presAssocID="{1EB42170-8AF9-46E2-8AC4-6A3C94A298BD}" presName="parentText" presStyleLbl="node1" presStyleIdx="4" presStyleCnt="5" custScaleX="142997" custScaleY="4787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CF926-3FAB-4321-9262-E3644693250D}" type="pres">
      <dgm:prSet presAssocID="{1EB42170-8AF9-46E2-8AC4-6A3C94A298BD}" presName="negativeSpace" presStyleCnt="0"/>
      <dgm:spPr/>
    </dgm:pt>
    <dgm:pt modelId="{AEC9123F-AA7C-4864-9542-504A36ECBD3C}" type="pres">
      <dgm:prSet presAssocID="{1EB42170-8AF9-46E2-8AC4-6A3C94A298B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1160CA9-BFED-4FC7-A188-1132D6BA1036}" type="presOf" srcId="{4B16C52D-4031-49CB-BF04-9CC5879EC476}" destId="{D4E24EA2-9C3A-4683-8D23-C080CB559870}" srcOrd="1" destOrd="0" presId="urn:microsoft.com/office/officeart/2005/8/layout/list1"/>
    <dgm:cxn modelId="{3360F872-186F-47E5-B74C-6728667075D0}" srcId="{841CEF5E-1B2E-40C3-8A08-24BE238B343A}" destId="{A2F28078-05AA-4366-A0CC-A0E143B0C9A7}" srcOrd="3" destOrd="0" parTransId="{9613F2F9-873D-4A52-8818-03EB3736AA98}" sibTransId="{166C99DB-8B77-447B-8621-CE3C35206E47}"/>
    <dgm:cxn modelId="{98CE12C6-62DA-4687-AB14-180023CA34C2}" srcId="{841CEF5E-1B2E-40C3-8A08-24BE238B343A}" destId="{47661019-DD42-418F-AFD8-91C720041197}" srcOrd="0" destOrd="0" parTransId="{2ED584FB-B73A-4636-B040-388B6AEC6ADA}" sibTransId="{D9ED1F97-54C5-4B0F-8B10-77849F467E22}"/>
    <dgm:cxn modelId="{5AFCB87A-7679-4063-9861-CA2A6C2AED30}" type="presOf" srcId="{841CEF5E-1B2E-40C3-8A08-24BE238B343A}" destId="{29782AE4-4AAF-4733-AEE4-B6F96D805961}" srcOrd="0" destOrd="0" presId="urn:microsoft.com/office/officeart/2005/8/layout/list1"/>
    <dgm:cxn modelId="{3B659156-AF66-4BA3-AFC8-294EDA31F7D0}" type="presOf" srcId="{4B16C52D-4031-49CB-BF04-9CC5879EC476}" destId="{AB55E71E-6A8C-45E2-A320-0A2A6B7ABB98}" srcOrd="0" destOrd="0" presId="urn:microsoft.com/office/officeart/2005/8/layout/list1"/>
    <dgm:cxn modelId="{E14A431F-5174-4504-B3A1-FDF57C31B198}" type="presOf" srcId="{E1EC5812-C502-4934-835D-442B53CFAE85}" destId="{9F9EFD6A-B54C-427E-947A-25CFFA348F33}" srcOrd="1" destOrd="0" presId="urn:microsoft.com/office/officeart/2005/8/layout/list1"/>
    <dgm:cxn modelId="{11E62B19-FC62-4BAA-878B-33FEE26D7472}" type="presOf" srcId="{1EB42170-8AF9-46E2-8AC4-6A3C94A298BD}" destId="{8C9971E9-AF1E-4B3F-ABF4-3EF002773994}" srcOrd="0" destOrd="0" presId="urn:microsoft.com/office/officeart/2005/8/layout/list1"/>
    <dgm:cxn modelId="{DF212B6C-9E1E-4ECE-8CE6-A74CEC3A8CE5}" srcId="{841CEF5E-1B2E-40C3-8A08-24BE238B343A}" destId="{1EB42170-8AF9-46E2-8AC4-6A3C94A298BD}" srcOrd="4" destOrd="0" parTransId="{6D4ABA54-6B29-438C-9FC6-472EC6E4B5E2}" sibTransId="{08391AD7-84EB-4B44-8A39-B7F9DBEF7139}"/>
    <dgm:cxn modelId="{B8F31FC3-C55F-4B74-8A97-86DF351FAA61}" type="presOf" srcId="{1EB42170-8AF9-46E2-8AC4-6A3C94A298BD}" destId="{18AC0A28-0BEB-4AAE-AC8B-BB37C1C63573}" srcOrd="1" destOrd="0" presId="urn:microsoft.com/office/officeart/2005/8/layout/list1"/>
    <dgm:cxn modelId="{579596E4-01A0-4E8D-8EA0-E59B0E41ABCF}" type="presOf" srcId="{47661019-DD42-418F-AFD8-91C720041197}" destId="{41AD0386-98EE-43AE-89A3-D48F3D91CCC4}" srcOrd="1" destOrd="0" presId="urn:microsoft.com/office/officeart/2005/8/layout/list1"/>
    <dgm:cxn modelId="{C01FE26D-CCB5-47C2-8A32-6CD3BF8172C1}" type="presOf" srcId="{74476829-07A0-4C70-A010-980FCA5D825D}" destId="{DEE638F1-CCEF-4367-BE3D-88E48C6A6F6A}" srcOrd="0" destOrd="1" presId="urn:microsoft.com/office/officeart/2005/8/layout/list1"/>
    <dgm:cxn modelId="{7B15C81B-D2B3-4652-8C64-66DB508E961A}" type="presOf" srcId="{A2F28078-05AA-4366-A0CC-A0E143B0C9A7}" destId="{A11EA83A-03E3-41D2-88AD-DB1BB238B4A3}" srcOrd="1" destOrd="0" presId="urn:microsoft.com/office/officeart/2005/8/layout/list1"/>
    <dgm:cxn modelId="{8834B78E-25A1-436E-9189-0202A0D67EF9}" srcId="{841CEF5E-1B2E-40C3-8A08-24BE238B343A}" destId="{E1EC5812-C502-4934-835D-442B53CFAE85}" srcOrd="1" destOrd="0" parTransId="{2433810B-5B86-4D83-8AE7-1A78816B31E0}" sibTransId="{4A3BEB7A-349D-4798-9E2F-9312B1164671}"/>
    <dgm:cxn modelId="{A3EB78B7-6C56-484D-8679-4CC33F3361FD}" srcId="{841CEF5E-1B2E-40C3-8A08-24BE238B343A}" destId="{4B16C52D-4031-49CB-BF04-9CC5879EC476}" srcOrd="2" destOrd="0" parTransId="{2F9AB5CD-896D-4DAE-84A3-99FC1276ED2A}" sibTransId="{BC7F8D22-2C6A-4CF4-827B-86DDFDC3CF18}"/>
    <dgm:cxn modelId="{34ADA02B-B25B-4E74-8862-3BA2A8D829F1}" type="presOf" srcId="{A2F28078-05AA-4366-A0CC-A0E143B0C9A7}" destId="{6A859071-DEEC-4816-B70E-5539D532829C}" srcOrd="0" destOrd="0" presId="urn:microsoft.com/office/officeart/2005/8/layout/list1"/>
    <dgm:cxn modelId="{2115F73F-A310-4903-B6F2-FFB44CE12969}" type="presOf" srcId="{E1EC5812-C502-4934-835D-442B53CFAE85}" destId="{13FA78FC-7616-4FBD-9690-1592EB99A08C}" srcOrd="0" destOrd="0" presId="urn:microsoft.com/office/officeart/2005/8/layout/list1"/>
    <dgm:cxn modelId="{DCE4D3EC-28B5-4E58-8535-2F6BAB8EB625}" type="presOf" srcId="{2DB377CF-BFB0-4550-90A9-B31A61B05D29}" destId="{DEE638F1-CCEF-4367-BE3D-88E48C6A6F6A}" srcOrd="0" destOrd="0" presId="urn:microsoft.com/office/officeart/2005/8/layout/list1"/>
    <dgm:cxn modelId="{28647047-160D-4F27-82BD-733299EB4555}" srcId="{47661019-DD42-418F-AFD8-91C720041197}" destId="{2DB377CF-BFB0-4550-90A9-B31A61B05D29}" srcOrd="0" destOrd="0" parTransId="{3871670D-3B2F-45A0-9B73-8144EEE9CF69}" sibTransId="{FAAB8753-BD28-4388-A4FB-1C1325DC471B}"/>
    <dgm:cxn modelId="{FF56A34E-9E5D-4B69-8F43-6E666ABDAAA8}" type="presOf" srcId="{47661019-DD42-418F-AFD8-91C720041197}" destId="{6D04F8AD-AB09-4E54-908B-C405EF5C2043}" srcOrd="0" destOrd="0" presId="urn:microsoft.com/office/officeart/2005/8/layout/list1"/>
    <dgm:cxn modelId="{BB565544-ECE8-4072-9B3B-403E3FC7B5F2}" srcId="{47661019-DD42-418F-AFD8-91C720041197}" destId="{74476829-07A0-4C70-A010-980FCA5D825D}" srcOrd="1" destOrd="0" parTransId="{F636EE68-F239-4C4D-9BB0-B44F0D5C1DAF}" sibTransId="{77D587CD-EC72-4B1B-B68B-F733FABBD2AF}"/>
    <dgm:cxn modelId="{2A1C9AC8-E4F7-4B35-8BDA-C34E2F3A7F4D}" type="presParOf" srcId="{29782AE4-4AAF-4733-AEE4-B6F96D805961}" destId="{EF05D7D8-E88C-4CB5-BE77-0629DFB31671}" srcOrd="0" destOrd="0" presId="urn:microsoft.com/office/officeart/2005/8/layout/list1"/>
    <dgm:cxn modelId="{309A4932-21ED-4724-855A-44AA5CE80644}" type="presParOf" srcId="{EF05D7D8-E88C-4CB5-BE77-0629DFB31671}" destId="{6D04F8AD-AB09-4E54-908B-C405EF5C2043}" srcOrd="0" destOrd="0" presId="urn:microsoft.com/office/officeart/2005/8/layout/list1"/>
    <dgm:cxn modelId="{80491AC7-1A7C-4E02-A49C-01B73EB8DFE8}" type="presParOf" srcId="{EF05D7D8-E88C-4CB5-BE77-0629DFB31671}" destId="{41AD0386-98EE-43AE-89A3-D48F3D91CCC4}" srcOrd="1" destOrd="0" presId="urn:microsoft.com/office/officeart/2005/8/layout/list1"/>
    <dgm:cxn modelId="{EB922E38-1BCE-49A7-ACF5-E9FBD21D76C7}" type="presParOf" srcId="{29782AE4-4AAF-4733-AEE4-B6F96D805961}" destId="{1971C469-006C-4EEC-A68F-C1205EE560B8}" srcOrd="1" destOrd="0" presId="urn:microsoft.com/office/officeart/2005/8/layout/list1"/>
    <dgm:cxn modelId="{DD61B424-C963-43E1-940F-9C10D0FA6685}" type="presParOf" srcId="{29782AE4-4AAF-4733-AEE4-B6F96D805961}" destId="{DEE638F1-CCEF-4367-BE3D-88E48C6A6F6A}" srcOrd="2" destOrd="0" presId="urn:microsoft.com/office/officeart/2005/8/layout/list1"/>
    <dgm:cxn modelId="{E9A3928A-EBF7-483E-AF05-7EBA291166FE}" type="presParOf" srcId="{29782AE4-4AAF-4733-AEE4-B6F96D805961}" destId="{265CC66F-7093-46BA-AECF-CBF96FF8C381}" srcOrd="3" destOrd="0" presId="urn:microsoft.com/office/officeart/2005/8/layout/list1"/>
    <dgm:cxn modelId="{46BC2EEB-1A04-415C-A209-AD1AEC475EF5}" type="presParOf" srcId="{29782AE4-4AAF-4733-AEE4-B6F96D805961}" destId="{462F8730-551E-45D5-BB52-CFCBE68F4909}" srcOrd="4" destOrd="0" presId="urn:microsoft.com/office/officeart/2005/8/layout/list1"/>
    <dgm:cxn modelId="{84579CDB-9231-4F97-8FDA-D68294BD6905}" type="presParOf" srcId="{462F8730-551E-45D5-BB52-CFCBE68F4909}" destId="{13FA78FC-7616-4FBD-9690-1592EB99A08C}" srcOrd="0" destOrd="0" presId="urn:microsoft.com/office/officeart/2005/8/layout/list1"/>
    <dgm:cxn modelId="{E3B6A72A-A5E3-4F87-B472-75F9497D2577}" type="presParOf" srcId="{462F8730-551E-45D5-BB52-CFCBE68F4909}" destId="{9F9EFD6A-B54C-427E-947A-25CFFA348F33}" srcOrd="1" destOrd="0" presId="urn:microsoft.com/office/officeart/2005/8/layout/list1"/>
    <dgm:cxn modelId="{864EAA90-E1F7-4F1C-A13A-5A91DA29E96A}" type="presParOf" srcId="{29782AE4-4AAF-4733-AEE4-B6F96D805961}" destId="{5D68F482-E40B-44F1-993B-D74CDBD9AAD0}" srcOrd="5" destOrd="0" presId="urn:microsoft.com/office/officeart/2005/8/layout/list1"/>
    <dgm:cxn modelId="{7474B4CA-3DF4-48E4-89B5-BBBAA7B5E6F2}" type="presParOf" srcId="{29782AE4-4AAF-4733-AEE4-B6F96D805961}" destId="{5B6C52E3-5966-4087-BC23-5DC285DB6FD1}" srcOrd="6" destOrd="0" presId="urn:microsoft.com/office/officeart/2005/8/layout/list1"/>
    <dgm:cxn modelId="{E0CC910E-37DB-4EF5-A773-147D69884490}" type="presParOf" srcId="{29782AE4-4AAF-4733-AEE4-B6F96D805961}" destId="{D72A02CA-E602-4C94-8E2F-71780BCD0D2A}" srcOrd="7" destOrd="0" presId="urn:microsoft.com/office/officeart/2005/8/layout/list1"/>
    <dgm:cxn modelId="{59AFC253-2083-4587-961B-5381EEDD2F5D}" type="presParOf" srcId="{29782AE4-4AAF-4733-AEE4-B6F96D805961}" destId="{85FAC031-997F-4AF2-A945-0803C91C4297}" srcOrd="8" destOrd="0" presId="urn:microsoft.com/office/officeart/2005/8/layout/list1"/>
    <dgm:cxn modelId="{2EF4E9F0-2558-46AC-92F1-2BF5F57EE30A}" type="presParOf" srcId="{85FAC031-997F-4AF2-A945-0803C91C4297}" destId="{AB55E71E-6A8C-45E2-A320-0A2A6B7ABB98}" srcOrd="0" destOrd="0" presId="urn:microsoft.com/office/officeart/2005/8/layout/list1"/>
    <dgm:cxn modelId="{E215314E-6DAE-432A-B10B-0554BE08C91E}" type="presParOf" srcId="{85FAC031-997F-4AF2-A945-0803C91C4297}" destId="{D4E24EA2-9C3A-4683-8D23-C080CB559870}" srcOrd="1" destOrd="0" presId="urn:microsoft.com/office/officeart/2005/8/layout/list1"/>
    <dgm:cxn modelId="{17F48C2E-D15C-4E0F-B528-8B929926ED99}" type="presParOf" srcId="{29782AE4-4AAF-4733-AEE4-B6F96D805961}" destId="{A2D10D95-0D9D-447B-962A-DD9C7A4F0A45}" srcOrd="9" destOrd="0" presId="urn:microsoft.com/office/officeart/2005/8/layout/list1"/>
    <dgm:cxn modelId="{E0F2083F-30D1-49FB-9836-4114FAEC22B4}" type="presParOf" srcId="{29782AE4-4AAF-4733-AEE4-B6F96D805961}" destId="{FD6AF463-CB3D-40E0-80CB-77CF224720DD}" srcOrd="10" destOrd="0" presId="urn:microsoft.com/office/officeart/2005/8/layout/list1"/>
    <dgm:cxn modelId="{4B14E8D8-141F-4AEE-9B38-499B07E00B3F}" type="presParOf" srcId="{29782AE4-4AAF-4733-AEE4-B6F96D805961}" destId="{AFFA9058-FB12-4A23-8064-9D20696D6E8C}" srcOrd="11" destOrd="0" presId="urn:microsoft.com/office/officeart/2005/8/layout/list1"/>
    <dgm:cxn modelId="{4A8FBD57-223D-4F7D-80EC-71213E03D6BC}" type="presParOf" srcId="{29782AE4-4AAF-4733-AEE4-B6F96D805961}" destId="{D830EE82-E36F-41C9-B226-C1967765D2F5}" srcOrd="12" destOrd="0" presId="urn:microsoft.com/office/officeart/2005/8/layout/list1"/>
    <dgm:cxn modelId="{D96C5ECD-DFA0-4A9A-9B37-C3D6A711F545}" type="presParOf" srcId="{D830EE82-E36F-41C9-B226-C1967765D2F5}" destId="{6A859071-DEEC-4816-B70E-5539D532829C}" srcOrd="0" destOrd="0" presId="urn:microsoft.com/office/officeart/2005/8/layout/list1"/>
    <dgm:cxn modelId="{34F1A509-8A1B-4365-83C2-DD85CDCADB31}" type="presParOf" srcId="{D830EE82-E36F-41C9-B226-C1967765D2F5}" destId="{A11EA83A-03E3-41D2-88AD-DB1BB238B4A3}" srcOrd="1" destOrd="0" presId="urn:microsoft.com/office/officeart/2005/8/layout/list1"/>
    <dgm:cxn modelId="{1FB5E4E9-E0BB-49E9-B05C-AA4A06ADB53C}" type="presParOf" srcId="{29782AE4-4AAF-4733-AEE4-B6F96D805961}" destId="{B393B308-2789-4C8C-8576-226CA78329FD}" srcOrd="13" destOrd="0" presId="urn:microsoft.com/office/officeart/2005/8/layout/list1"/>
    <dgm:cxn modelId="{2B0A4BA4-A13A-4B19-8B86-F13675795CE0}" type="presParOf" srcId="{29782AE4-4AAF-4733-AEE4-B6F96D805961}" destId="{9DA7D515-07FF-4C9D-ADE1-0B09FB1B37B9}" srcOrd="14" destOrd="0" presId="urn:microsoft.com/office/officeart/2005/8/layout/list1"/>
    <dgm:cxn modelId="{D2999D28-234C-4C59-8AF5-F00602794E36}" type="presParOf" srcId="{29782AE4-4AAF-4733-AEE4-B6F96D805961}" destId="{54FA2330-AE69-4D0E-BFDC-A0548D845E83}" srcOrd="15" destOrd="0" presId="urn:microsoft.com/office/officeart/2005/8/layout/list1"/>
    <dgm:cxn modelId="{C1419FFD-9D84-4676-9B00-D3E68F2399B3}" type="presParOf" srcId="{29782AE4-4AAF-4733-AEE4-B6F96D805961}" destId="{4B555D61-7866-4104-927C-F1DAA5732EFF}" srcOrd="16" destOrd="0" presId="urn:microsoft.com/office/officeart/2005/8/layout/list1"/>
    <dgm:cxn modelId="{148B126D-AFA0-49A8-BD20-9CFA7B2D5341}" type="presParOf" srcId="{4B555D61-7866-4104-927C-F1DAA5732EFF}" destId="{8C9971E9-AF1E-4B3F-ABF4-3EF002773994}" srcOrd="0" destOrd="0" presId="urn:microsoft.com/office/officeart/2005/8/layout/list1"/>
    <dgm:cxn modelId="{51786A30-1D21-456E-B9CD-580F9CA4818E}" type="presParOf" srcId="{4B555D61-7866-4104-927C-F1DAA5732EFF}" destId="{18AC0A28-0BEB-4AAE-AC8B-BB37C1C63573}" srcOrd="1" destOrd="0" presId="urn:microsoft.com/office/officeart/2005/8/layout/list1"/>
    <dgm:cxn modelId="{EF4B0F42-88F5-4726-8599-5026151E65A7}" type="presParOf" srcId="{29782AE4-4AAF-4733-AEE4-B6F96D805961}" destId="{7BDCF926-3FAB-4321-9262-E3644693250D}" srcOrd="17" destOrd="0" presId="urn:microsoft.com/office/officeart/2005/8/layout/list1"/>
    <dgm:cxn modelId="{949D30F6-B97E-4543-ACEC-B451372063B2}" type="presParOf" srcId="{29782AE4-4AAF-4733-AEE4-B6F96D805961}" destId="{AEC9123F-AA7C-4864-9542-504A36ECBD3C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833FA-7F78-4125-BE2A-B796C526A7A9}" type="doc">
      <dgm:prSet loTypeId="urn:microsoft.com/office/officeart/2005/8/layout/process1" loCatId="process" qsTypeId="urn:microsoft.com/office/officeart/2005/8/quickstyle/3d9" qsCatId="3D" csTypeId="urn:microsoft.com/office/officeart/2005/8/colors/colorful1" csCatId="colorful" phldr="1"/>
      <dgm:spPr/>
    </dgm:pt>
    <dgm:pt modelId="{39F8CEFE-C7F6-4B46-ABD3-B6E5707E516A}">
      <dgm:prSet phldrT="[Текст]" custT="1"/>
      <dgm:spPr/>
      <dgm:t>
        <a:bodyPr/>
        <a:lstStyle/>
        <a:p>
          <a:r>
            <a:rPr lang="ru-RU" sz="1400" dirty="0" smtClean="0"/>
            <a:t>1 этап </a:t>
          </a:r>
        </a:p>
        <a:p>
          <a:r>
            <a:rPr lang="ru-RU" sz="1400" dirty="0" smtClean="0"/>
            <a:t>Подготовительный</a:t>
          </a:r>
          <a:endParaRPr lang="ru-RU" sz="1400" dirty="0"/>
        </a:p>
      </dgm:t>
    </dgm:pt>
    <dgm:pt modelId="{E8870697-FD3F-44DB-A9E7-FDB3644A8BAD}" type="parTrans" cxnId="{050AC42D-5BA1-4A49-B86A-8FA51277E31F}">
      <dgm:prSet/>
      <dgm:spPr/>
      <dgm:t>
        <a:bodyPr/>
        <a:lstStyle/>
        <a:p>
          <a:endParaRPr lang="ru-RU"/>
        </a:p>
      </dgm:t>
    </dgm:pt>
    <dgm:pt modelId="{009DE623-7787-48D0-87CF-29FC8DDEC58C}" type="sibTrans" cxnId="{050AC42D-5BA1-4A49-B86A-8FA51277E31F}">
      <dgm:prSet/>
      <dgm:spPr/>
      <dgm:t>
        <a:bodyPr/>
        <a:lstStyle/>
        <a:p>
          <a:endParaRPr lang="ru-RU"/>
        </a:p>
      </dgm:t>
    </dgm:pt>
    <dgm:pt modelId="{F1ED7769-2AAA-43C3-A555-DFC6A3959240}">
      <dgm:prSet phldrT="[Текст]" custT="1"/>
      <dgm:spPr/>
      <dgm:t>
        <a:bodyPr/>
        <a:lstStyle/>
        <a:p>
          <a:r>
            <a:rPr lang="ru-RU" sz="1600" dirty="0" smtClean="0"/>
            <a:t>2 этап </a:t>
          </a:r>
        </a:p>
        <a:p>
          <a:r>
            <a:rPr lang="ru-RU" sz="1600" dirty="0" smtClean="0"/>
            <a:t>Планирование</a:t>
          </a:r>
          <a:endParaRPr lang="ru-RU" sz="1600" dirty="0"/>
        </a:p>
      </dgm:t>
    </dgm:pt>
    <dgm:pt modelId="{191DA92D-E240-478C-9DBD-4B439EAEFCD0}" type="parTrans" cxnId="{7042A672-DA92-4B5C-890B-D32C053EC7DC}">
      <dgm:prSet/>
      <dgm:spPr/>
      <dgm:t>
        <a:bodyPr/>
        <a:lstStyle/>
        <a:p>
          <a:endParaRPr lang="ru-RU"/>
        </a:p>
      </dgm:t>
    </dgm:pt>
    <dgm:pt modelId="{ECC9937E-6AC3-473B-A4C3-4B5F8B0A2BE5}" type="sibTrans" cxnId="{7042A672-DA92-4B5C-890B-D32C053EC7DC}">
      <dgm:prSet/>
      <dgm:spPr/>
      <dgm:t>
        <a:bodyPr/>
        <a:lstStyle/>
        <a:p>
          <a:endParaRPr lang="ru-RU"/>
        </a:p>
      </dgm:t>
    </dgm:pt>
    <dgm:pt modelId="{288C0591-1354-4015-A82F-B16399135BEE}">
      <dgm:prSet phldrT="[Текст]" custT="1"/>
      <dgm:spPr/>
      <dgm:t>
        <a:bodyPr/>
        <a:lstStyle/>
        <a:p>
          <a:r>
            <a:rPr lang="ru-RU" sz="1400" smtClean="0"/>
            <a:t>3 этап</a:t>
          </a:r>
        </a:p>
        <a:p>
          <a:r>
            <a:rPr lang="ru-RU" sz="1400" smtClean="0"/>
            <a:t> Разработка проекта</a:t>
          </a:r>
          <a:endParaRPr lang="ru-RU" sz="1400" dirty="0"/>
        </a:p>
      </dgm:t>
    </dgm:pt>
    <dgm:pt modelId="{48E83C9C-C020-4ED9-944C-14C99F0B1AA1}" type="parTrans" cxnId="{43900A82-C2D6-453B-BC5E-E2DEDA9B1263}">
      <dgm:prSet/>
      <dgm:spPr/>
      <dgm:t>
        <a:bodyPr/>
        <a:lstStyle/>
        <a:p>
          <a:endParaRPr lang="ru-RU"/>
        </a:p>
      </dgm:t>
    </dgm:pt>
    <dgm:pt modelId="{7CB9205C-C957-4B14-97CE-1B908E60D6E9}" type="sibTrans" cxnId="{43900A82-C2D6-453B-BC5E-E2DEDA9B1263}">
      <dgm:prSet/>
      <dgm:spPr/>
      <dgm:t>
        <a:bodyPr/>
        <a:lstStyle/>
        <a:p>
          <a:endParaRPr lang="ru-RU"/>
        </a:p>
      </dgm:t>
    </dgm:pt>
    <dgm:pt modelId="{2990BD71-B598-4550-AB82-751CFB43D20E}">
      <dgm:prSet/>
      <dgm:spPr/>
      <dgm:t>
        <a:bodyPr/>
        <a:lstStyle/>
        <a:p>
          <a:r>
            <a:rPr lang="ru-RU" smtClean="0"/>
            <a:t>4 этап </a:t>
          </a:r>
        </a:p>
        <a:p>
          <a:r>
            <a:rPr lang="ru-RU" smtClean="0"/>
            <a:t>Оформление результатов</a:t>
          </a:r>
          <a:endParaRPr lang="ru-RU" dirty="0"/>
        </a:p>
      </dgm:t>
    </dgm:pt>
    <dgm:pt modelId="{8DE3404F-6218-411D-867D-25B64C8558B5}" type="parTrans" cxnId="{CAF769B3-FB85-4055-8C6D-B1E15E29EFAF}">
      <dgm:prSet/>
      <dgm:spPr/>
      <dgm:t>
        <a:bodyPr/>
        <a:lstStyle/>
        <a:p>
          <a:endParaRPr lang="ru-RU"/>
        </a:p>
      </dgm:t>
    </dgm:pt>
    <dgm:pt modelId="{45F83446-5E18-491E-AC37-0A5081940F74}" type="sibTrans" cxnId="{CAF769B3-FB85-4055-8C6D-B1E15E29EFAF}">
      <dgm:prSet/>
      <dgm:spPr/>
      <dgm:t>
        <a:bodyPr/>
        <a:lstStyle/>
        <a:p>
          <a:endParaRPr lang="ru-RU"/>
        </a:p>
      </dgm:t>
    </dgm:pt>
    <dgm:pt modelId="{0E9EF1E5-8A5F-4369-A0A4-93862643E156}">
      <dgm:prSet/>
      <dgm:spPr>
        <a:solidFill>
          <a:srgbClr val="AC5CA1"/>
        </a:solidFill>
      </dgm:spPr>
      <dgm:t>
        <a:bodyPr/>
        <a:lstStyle/>
        <a:p>
          <a:r>
            <a:rPr lang="ru-RU" dirty="0" smtClean="0"/>
            <a:t>6 этап </a:t>
          </a:r>
        </a:p>
        <a:p>
          <a:r>
            <a:rPr lang="ru-RU" dirty="0" smtClean="0"/>
            <a:t>Оценивание</a:t>
          </a:r>
          <a:endParaRPr lang="ru-RU" dirty="0"/>
        </a:p>
      </dgm:t>
    </dgm:pt>
    <dgm:pt modelId="{40EA054E-261F-40A6-9D20-829F200B749D}" type="parTrans" cxnId="{42AA18D8-E3CB-4917-9AA2-5A15B77A3C67}">
      <dgm:prSet/>
      <dgm:spPr/>
      <dgm:t>
        <a:bodyPr/>
        <a:lstStyle/>
        <a:p>
          <a:endParaRPr lang="ru-RU"/>
        </a:p>
      </dgm:t>
    </dgm:pt>
    <dgm:pt modelId="{071B25A4-F6D5-4C41-882E-9C8E886A8E3C}" type="sibTrans" cxnId="{42AA18D8-E3CB-4917-9AA2-5A15B77A3C67}">
      <dgm:prSet/>
      <dgm:spPr/>
      <dgm:t>
        <a:bodyPr/>
        <a:lstStyle/>
        <a:p>
          <a:endParaRPr lang="ru-RU"/>
        </a:p>
      </dgm:t>
    </dgm:pt>
    <dgm:pt modelId="{3C1B91C6-17BF-4793-8461-522F8362A382}">
      <dgm:prSet/>
      <dgm:spPr/>
      <dgm:t>
        <a:bodyPr/>
        <a:lstStyle/>
        <a:p>
          <a:r>
            <a:rPr lang="ru-RU" dirty="0" smtClean="0"/>
            <a:t>5 этап </a:t>
          </a:r>
        </a:p>
        <a:p>
          <a:r>
            <a:rPr lang="ru-RU" dirty="0" smtClean="0"/>
            <a:t>Презентация </a:t>
          </a:r>
          <a:endParaRPr lang="ru-RU" dirty="0"/>
        </a:p>
      </dgm:t>
    </dgm:pt>
    <dgm:pt modelId="{4392A4E5-82C8-43C1-854D-2651DE1DB183}" type="parTrans" cxnId="{4D7B4DDF-6066-46A1-8CB0-30F2E5BD1900}">
      <dgm:prSet/>
      <dgm:spPr/>
      <dgm:t>
        <a:bodyPr/>
        <a:lstStyle/>
        <a:p>
          <a:endParaRPr lang="ru-RU"/>
        </a:p>
      </dgm:t>
    </dgm:pt>
    <dgm:pt modelId="{DF9602C3-3507-438F-AABA-F3D400D9BBFA}" type="sibTrans" cxnId="{4D7B4DDF-6066-46A1-8CB0-30F2E5BD1900}">
      <dgm:prSet/>
      <dgm:spPr/>
      <dgm:t>
        <a:bodyPr/>
        <a:lstStyle/>
        <a:p>
          <a:endParaRPr lang="ru-RU"/>
        </a:p>
      </dgm:t>
    </dgm:pt>
    <dgm:pt modelId="{30702C0D-4B50-4A3D-B661-99D5DF20BAEF}" type="pres">
      <dgm:prSet presAssocID="{2BF833FA-7F78-4125-BE2A-B796C526A7A9}" presName="Name0" presStyleCnt="0">
        <dgm:presLayoutVars>
          <dgm:dir/>
          <dgm:resizeHandles val="exact"/>
        </dgm:presLayoutVars>
      </dgm:prSet>
      <dgm:spPr/>
    </dgm:pt>
    <dgm:pt modelId="{610A20AE-5386-4DED-8D98-9DC4132D5E97}" type="pres">
      <dgm:prSet presAssocID="{39F8CEFE-C7F6-4B46-ABD3-B6E5707E516A}" presName="node" presStyleLbl="node1" presStyleIdx="0" presStyleCnt="6" custScaleX="2000000" custScaleY="117736" custLinFactX="2511342" custLinFactY="-100000" custLinFactNeighborX="2600000" custLinFactNeighborY="-167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0D1C8-C945-4F90-9F5D-C84FF6D55F0A}" type="pres">
      <dgm:prSet presAssocID="{009DE623-7787-48D0-87CF-29FC8DDEC58C}" presName="sibTrans" presStyleLbl="sibTrans2D1" presStyleIdx="0" presStyleCnt="5" custAng="2908165" custScaleX="194527" custScaleY="1877973" custLinFactY="-200000" custLinFactNeighborX="15221" custLinFactNeighborY="-244179"/>
      <dgm:spPr/>
      <dgm:t>
        <a:bodyPr/>
        <a:lstStyle/>
        <a:p>
          <a:endParaRPr lang="ru-RU"/>
        </a:p>
      </dgm:t>
    </dgm:pt>
    <dgm:pt modelId="{DFEB79AB-1A42-467D-9A4C-A0F389525DA6}" type="pres">
      <dgm:prSet presAssocID="{009DE623-7787-48D0-87CF-29FC8DDEC58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DE270D7-655B-4E0B-B4D1-DDE70AABE4AC}" type="pres">
      <dgm:prSet presAssocID="{F1ED7769-2AAA-43C3-A555-DFC6A3959240}" presName="node" presStyleLbl="node1" presStyleIdx="1" presStyleCnt="6" custScaleX="2000000" custScaleY="113148" custLinFactX="-623581" custLinFactNeighborX="-700000" custLinFactNeighborY="-4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A68B2-47C7-411E-A714-D1E28F937454}" type="pres">
      <dgm:prSet presAssocID="{ECC9937E-6AC3-473B-A4C3-4B5F8B0A2BE5}" presName="sibTrans" presStyleLbl="sibTrans2D1" presStyleIdx="1" presStyleCnt="5" custScaleX="186886" custScaleY="2000000"/>
      <dgm:spPr/>
      <dgm:t>
        <a:bodyPr/>
        <a:lstStyle/>
        <a:p>
          <a:endParaRPr lang="ru-RU"/>
        </a:p>
      </dgm:t>
    </dgm:pt>
    <dgm:pt modelId="{239FB796-C7BE-420B-9970-68F4F7E2A8FE}" type="pres">
      <dgm:prSet presAssocID="{ECC9937E-6AC3-473B-A4C3-4B5F8B0A2BE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4AC951F-92CE-42E6-8790-D431C6077049}" type="pres">
      <dgm:prSet presAssocID="{288C0591-1354-4015-A82F-B16399135BEE}" presName="node" presStyleLbl="node1" presStyleIdx="2" presStyleCnt="6" custScaleX="2000000" custLinFactX="-864904" custLinFactY="100000" custLinFactNeighborX="-900000" custLinFactNeighborY="16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896AB-D6DC-4C80-9F69-8F1E624525B3}" type="pres">
      <dgm:prSet presAssocID="{7CB9205C-C957-4B14-97CE-1B908E60D6E9}" presName="sibTrans" presStyleLbl="sibTrans2D1" presStyleIdx="2" presStyleCnt="5" custScaleY="2000000"/>
      <dgm:spPr/>
      <dgm:t>
        <a:bodyPr/>
        <a:lstStyle/>
        <a:p>
          <a:endParaRPr lang="ru-RU"/>
        </a:p>
      </dgm:t>
    </dgm:pt>
    <dgm:pt modelId="{9CD47A6F-3EE0-4788-935B-897065B3D5B6}" type="pres">
      <dgm:prSet presAssocID="{7CB9205C-C957-4B14-97CE-1B908E60D6E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F9A0865-A2F9-4E50-8FF2-777CE4F36B12}" type="pres">
      <dgm:prSet presAssocID="{2990BD71-B598-4550-AB82-751CFB43D20E}" presName="node" presStyleLbl="node1" presStyleIdx="3" presStyleCnt="6" custScaleX="2000000" custLinFactX="1348859" custLinFactY="70310" custLinFactNeighborX="14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4CE39-C6FE-4E3C-80EC-D3447148B255}" type="pres">
      <dgm:prSet presAssocID="{45F83446-5E18-491E-AC37-0A5081940F74}" presName="sibTrans" presStyleLbl="sibTrans2D1" presStyleIdx="3" presStyleCnt="5" custScaleY="2000000"/>
      <dgm:spPr/>
      <dgm:t>
        <a:bodyPr/>
        <a:lstStyle/>
        <a:p>
          <a:endParaRPr lang="ru-RU"/>
        </a:p>
      </dgm:t>
    </dgm:pt>
    <dgm:pt modelId="{2E4CB5F1-DC24-4D49-BF60-1E028BD53906}" type="pres">
      <dgm:prSet presAssocID="{45F83446-5E18-491E-AC37-0A5081940F7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B8A7362-84F0-495D-BD1A-3479CF93FD0B}" type="pres">
      <dgm:prSet presAssocID="{3C1B91C6-17BF-4793-8461-522F8362A382}" presName="node" presStyleLbl="node1" presStyleIdx="4" presStyleCnt="6" custScaleX="2000000" custLinFactX="-1721755" custLinFactNeighborX="-1800000" custLinFactNeighborY="-20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7DACB-A129-4A96-9149-29EBDBB48702}" type="pres">
      <dgm:prSet presAssocID="{DF9602C3-3507-438F-AABA-F3D400D9BBFA}" presName="sibTrans" presStyleLbl="sibTrans2D1" presStyleIdx="4" presStyleCnt="5" custScaleY="2000000"/>
      <dgm:spPr/>
      <dgm:t>
        <a:bodyPr/>
        <a:lstStyle/>
        <a:p>
          <a:endParaRPr lang="ru-RU"/>
        </a:p>
      </dgm:t>
    </dgm:pt>
    <dgm:pt modelId="{8D71C954-031D-43F7-94EA-CC56A8F8067B}" type="pres">
      <dgm:prSet presAssocID="{DF9602C3-3507-438F-AABA-F3D400D9BBF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089916E-6CEF-46E5-8EAC-270D947D0518}" type="pres">
      <dgm:prSet presAssocID="{0E9EF1E5-8A5F-4369-A0A4-93862643E156}" presName="node" presStyleLbl="node1" presStyleIdx="5" presStyleCnt="6" custScaleX="2000000" custLinFactX="-600000" custLinFactY="-100000" custLinFactNeighborX="-637735" custLinFactNeighborY="-123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A92A38-427C-4D2C-B325-5049C0323857}" type="presOf" srcId="{7CB9205C-C957-4B14-97CE-1B908E60D6E9}" destId="{833896AB-D6DC-4C80-9F69-8F1E624525B3}" srcOrd="0" destOrd="0" presId="urn:microsoft.com/office/officeart/2005/8/layout/process1"/>
    <dgm:cxn modelId="{17944774-E952-4769-BE75-E6A478F82AFD}" type="presOf" srcId="{0E9EF1E5-8A5F-4369-A0A4-93862643E156}" destId="{A089916E-6CEF-46E5-8EAC-270D947D0518}" srcOrd="0" destOrd="0" presId="urn:microsoft.com/office/officeart/2005/8/layout/process1"/>
    <dgm:cxn modelId="{0016C472-6F10-47EB-B003-8F0D2CBC1B82}" type="presOf" srcId="{009DE623-7787-48D0-87CF-29FC8DDEC58C}" destId="{DFEB79AB-1A42-467D-9A4C-A0F389525DA6}" srcOrd="1" destOrd="0" presId="urn:microsoft.com/office/officeart/2005/8/layout/process1"/>
    <dgm:cxn modelId="{050AC42D-5BA1-4A49-B86A-8FA51277E31F}" srcId="{2BF833FA-7F78-4125-BE2A-B796C526A7A9}" destId="{39F8CEFE-C7F6-4B46-ABD3-B6E5707E516A}" srcOrd="0" destOrd="0" parTransId="{E8870697-FD3F-44DB-A9E7-FDB3644A8BAD}" sibTransId="{009DE623-7787-48D0-87CF-29FC8DDEC58C}"/>
    <dgm:cxn modelId="{CAF769B3-FB85-4055-8C6D-B1E15E29EFAF}" srcId="{2BF833FA-7F78-4125-BE2A-B796C526A7A9}" destId="{2990BD71-B598-4550-AB82-751CFB43D20E}" srcOrd="3" destOrd="0" parTransId="{8DE3404F-6218-411D-867D-25B64C8558B5}" sibTransId="{45F83446-5E18-491E-AC37-0A5081940F74}"/>
    <dgm:cxn modelId="{4D7B4DDF-6066-46A1-8CB0-30F2E5BD1900}" srcId="{2BF833FA-7F78-4125-BE2A-B796C526A7A9}" destId="{3C1B91C6-17BF-4793-8461-522F8362A382}" srcOrd="4" destOrd="0" parTransId="{4392A4E5-82C8-43C1-854D-2651DE1DB183}" sibTransId="{DF9602C3-3507-438F-AABA-F3D400D9BBFA}"/>
    <dgm:cxn modelId="{F9200619-2364-42FA-A5CE-073D33389F45}" type="presOf" srcId="{ECC9937E-6AC3-473B-A4C3-4B5F8B0A2BE5}" destId="{239FB796-C7BE-420B-9970-68F4F7E2A8FE}" srcOrd="1" destOrd="0" presId="urn:microsoft.com/office/officeart/2005/8/layout/process1"/>
    <dgm:cxn modelId="{23D2C111-B481-4538-A9DE-4F1B42DEBC0D}" type="presOf" srcId="{2BF833FA-7F78-4125-BE2A-B796C526A7A9}" destId="{30702C0D-4B50-4A3D-B661-99D5DF20BAEF}" srcOrd="0" destOrd="0" presId="urn:microsoft.com/office/officeart/2005/8/layout/process1"/>
    <dgm:cxn modelId="{B1F1165B-65F5-4723-B5E7-4F50180BF233}" type="presOf" srcId="{45F83446-5E18-491E-AC37-0A5081940F74}" destId="{0FC4CE39-C6FE-4E3C-80EC-D3447148B255}" srcOrd="0" destOrd="0" presId="urn:microsoft.com/office/officeart/2005/8/layout/process1"/>
    <dgm:cxn modelId="{D70801EF-CF46-4451-BB1E-A3A468209C7D}" type="presOf" srcId="{F1ED7769-2AAA-43C3-A555-DFC6A3959240}" destId="{0DE270D7-655B-4E0B-B4D1-DDE70AABE4AC}" srcOrd="0" destOrd="0" presId="urn:microsoft.com/office/officeart/2005/8/layout/process1"/>
    <dgm:cxn modelId="{42AA18D8-E3CB-4917-9AA2-5A15B77A3C67}" srcId="{2BF833FA-7F78-4125-BE2A-B796C526A7A9}" destId="{0E9EF1E5-8A5F-4369-A0A4-93862643E156}" srcOrd="5" destOrd="0" parTransId="{40EA054E-261F-40A6-9D20-829F200B749D}" sibTransId="{071B25A4-F6D5-4C41-882E-9C8E886A8E3C}"/>
    <dgm:cxn modelId="{9394E41A-9D54-4EC9-B4B4-208AB60AE0A9}" type="presOf" srcId="{39F8CEFE-C7F6-4B46-ABD3-B6E5707E516A}" destId="{610A20AE-5386-4DED-8D98-9DC4132D5E97}" srcOrd="0" destOrd="0" presId="urn:microsoft.com/office/officeart/2005/8/layout/process1"/>
    <dgm:cxn modelId="{07E934F2-ACEA-4882-A4C6-A5495DA15E21}" type="presOf" srcId="{288C0591-1354-4015-A82F-B16399135BEE}" destId="{C4AC951F-92CE-42E6-8790-D431C6077049}" srcOrd="0" destOrd="0" presId="urn:microsoft.com/office/officeart/2005/8/layout/process1"/>
    <dgm:cxn modelId="{49489F47-40E1-412D-89E7-B71A950A14CB}" type="presOf" srcId="{7CB9205C-C957-4B14-97CE-1B908E60D6E9}" destId="{9CD47A6F-3EE0-4788-935B-897065B3D5B6}" srcOrd="1" destOrd="0" presId="urn:microsoft.com/office/officeart/2005/8/layout/process1"/>
    <dgm:cxn modelId="{78B9BBD2-DFD5-4891-A69A-4D56FD825D6C}" type="presOf" srcId="{009DE623-7787-48D0-87CF-29FC8DDEC58C}" destId="{48F0D1C8-C945-4F90-9F5D-C84FF6D55F0A}" srcOrd="0" destOrd="0" presId="urn:microsoft.com/office/officeart/2005/8/layout/process1"/>
    <dgm:cxn modelId="{DB70FC45-015F-458B-A0EB-7E4F0B87AC24}" type="presOf" srcId="{3C1B91C6-17BF-4793-8461-522F8362A382}" destId="{BB8A7362-84F0-495D-BD1A-3479CF93FD0B}" srcOrd="0" destOrd="0" presId="urn:microsoft.com/office/officeart/2005/8/layout/process1"/>
    <dgm:cxn modelId="{A9FF087B-25D5-4699-9D1A-701CF1430247}" type="presOf" srcId="{DF9602C3-3507-438F-AABA-F3D400D9BBFA}" destId="{8D71C954-031D-43F7-94EA-CC56A8F8067B}" srcOrd="1" destOrd="0" presId="urn:microsoft.com/office/officeart/2005/8/layout/process1"/>
    <dgm:cxn modelId="{3EEE57A4-53F2-46C3-935A-CD16CD210A99}" type="presOf" srcId="{2990BD71-B598-4550-AB82-751CFB43D20E}" destId="{5F9A0865-A2F9-4E50-8FF2-777CE4F36B12}" srcOrd="0" destOrd="0" presId="urn:microsoft.com/office/officeart/2005/8/layout/process1"/>
    <dgm:cxn modelId="{7FF39B4C-EFC9-4EA7-84EF-70F3EC1C5B19}" type="presOf" srcId="{DF9602C3-3507-438F-AABA-F3D400D9BBFA}" destId="{CAA7DACB-A129-4A96-9149-29EBDBB48702}" srcOrd="0" destOrd="0" presId="urn:microsoft.com/office/officeart/2005/8/layout/process1"/>
    <dgm:cxn modelId="{7042A672-DA92-4B5C-890B-D32C053EC7DC}" srcId="{2BF833FA-7F78-4125-BE2A-B796C526A7A9}" destId="{F1ED7769-2AAA-43C3-A555-DFC6A3959240}" srcOrd="1" destOrd="0" parTransId="{191DA92D-E240-478C-9DBD-4B439EAEFCD0}" sibTransId="{ECC9937E-6AC3-473B-A4C3-4B5F8B0A2BE5}"/>
    <dgm:cxn modelId="{12E62059-F78F-42E8-B5B9-0F9E28C3108D}" type="presOf" srcId="{ECC9937E-6AC3-473B-A4C3-4B5F8B0A2BE5}" destId="{F7BA68B2-47C7-411E-A714-D1E28F937454}" srcOrd="0" destOrd="0" presId="urn:microsoft.com/office/officeart/2005/8/layout/process1"/>
    <dgm:cxn modelId="{43900A82-C2D6-453B-BC5E-E2DEDA9B1263}" srcId="{2BF833FA-7F78-4125-BE2A-B796C526A7A9}" destId="{288C0591-1354-4015-A82F-B16399135BEE}" srcOrd="2" destOrd="0" parTransId="{48E83C9C-C020-4ED9-944C-14C99F0B1AA1}" sibTransId="{7CB9205C-C957-4B14-97CE-1B908E60D6E9}"/>
    <dgm:cxn modelId="{212F353F-094D-43B8-8F74-77393F8A104B}" type="presOf" srcId="{45F83446-5E18-491E-AC37-0A5081940F74}" destId="{2E4CB5F1-DC24-4D49-BF60-1E028BD53906}" srcOrd="1" destOrd="0" presId="urn:microsoft.com/office/officeart/2005/8/layout/process1"/>
    <dgm:cxn modelId="{E6632598-F0FA-4689-B02B-B36400D61FEB}" type="presParOf" srcId="{30702C0D-4B50-4A3D-B661-99D5DF20BAEF}" destId="{610A20AE-5386-4DED-8D98-9DC4132D5E97}" srcOrd="0" destOrd="0" presId="urn:microsoft.com/office/officeart/2005/8/layout/process1"/>
    <dgm:cxn modelId="{7ADEA69B-673D-4794-B96D-464807FDDD21}" type="presParOf" srcId="{30702C0D-4B50-4A3D-B661-99D5DF20BAEF}" destId="{48F0D1C8-C945-4F90-9F5D-C84FF6D55F0A}" srcOrd="1" destOrd="0" presId="urn:microsoft.com/office/officeart/2005/8/layout/process1"/>
    <dgm:cxn modelId="{D071FF9A-7D81-44AF-B591-E5BE10B47B87}" type="presParOf" srcId="{48F0D1C8-C945-4F90-9F5D-C84FF6D55F0A}" destId="{DFEB79AB-1A42-467D-9A4C-A0F389525DA6}" srcOrd="0" destOrd="0" presId="urn:microsoft.com/office/officeart/2005/8/layout/process1"/>
    <dgm:cxn modelId="{7C4DCF69-42CD-4583-9E89-83CEA4EEFEF1}" type="presParOf" srcId="{30702C0D-4B50-4A3D-B661-99D5DF20BAEF}" destId="{0DE270D7-655B-4E0B-B4D1-DDE70AABE4AC}" srcOrd="2" destOrd="0" presId="urn:microsoft.com/office/officeart/2005/8/layout/process1"/>
    <dgm:cxn modelId="{E423B3D5-71C3-4E33-A006-C5BF8EEF24C4}" type="presParOf" srcId="{30702C0D-4B50-4A3D-B661-99D5DF20BAEF}" destId="{F7BA68B2-47C7-411E-A714-D1E28F937454}" srcOrd="3" destOrd="0" presId="urn:microsoft.com/office/officeart/2005/8/layout/process1"/>
    <dgm:cxn modelId="{60F14602-E243-4F4D-9F22-9832C5D40237}" type="presParOf" srcId="{F7BA68B2-47C7-411E-A714-D1E28F937454}" destId="{239FB796-C7BE-420B-9970-68F4F7E2A8FE}" srcOrd="0" destOrd="0" presId="urn:microsoft.com/office/officeart/2005/8/layout/process1"/>
    <dgm:cxn modelId="{4361AD7C-B746-4335-AB06-D0A73A75A002}" type="presParOf" srcId="{30702C0D-4B50-4A3D-B661-99D5DF20BAEF}" destId="{C4AC951F-92CE-42E6-8790-D431C6077049}" srcOrd="4" destOrd="0" presId="urn:microsoft.com/office/officeart/2005/8/layout/process1"/>
    <dgm:cxn modelId="{6CF60FE8-EEE2-4559-910D-7F03D9EF554F}" type="presParOf" srcId="{30702C0D-4B50-4A3D-B661-99D5DF20BAEF}" destId="{833896AB-D6DC-4C80-9F69-8F1E624525B3}" srcOrd="5" destOrd="0" presId="urn:microsoft.com/office/officeart/2005/8/layout/process1"/>
    <dgm:cxn modelId="{35AC2C81-B9AD-4B80-B886-FBB075D96DD4}" type="presParOf" srcId="{833896AB-D6DC-4C80-9F69-8F1E624525B3}" destId="{9CD47A6F-3EE0-4788-935B-897065B3D5B6}" srcOrd="0" destOrd="0" presId="urn:microsoft.com/office/officeart/2005/8/layout/process1"/>
    <dgm:cxn modelId="{5D98BA8B-6291-4190-A815-BC99CD64FBDE}" type="presParOf" srcId="{30702C0D-4B50-4A3D-B661-99D5DF20BAEF}" destId="{5F9A0865-A2F9-4E50-8FF2-777CE4F36B12}" srcOrd="6" destOrd="0" presId="urn:microsoft.com/office/officeart/2005/8/layout/process1"/>
    <dgm:cxn modelId="{D9171CAF-9F94-4C73-AD34-9AB14D1DFD49}" type="presParOf" srcId="{30702C0D-4B50-4A3D-B661-99D5DF20BAEF}" destId="{0FC4CE39-C6FE-4E3C-80EC-D3447148B255}" srcOrd="7" destOrd="0" presId="urn:microsoft.com/office/officeart/2005/8/layout/process1"/>
    <dgm:cxn modelId="{452257C9-8C4C-4FF2-8CB9-8A4DFE81BD1C}" type="presParOf" srcId="{0FC4CE39-C6FE-4E3C-80EC-D3447148B255}" destId="{2E4CB5F1-DC24-4D49-BF60-1E028BD53906}" srcOrd="0" destOrd="0" presId="urn:microsoft.com/office/officeart/2005/8/layout/process1"/>
    <dgm:cxn modelId="{892A1A51-3639-4D64-A75D-A5E4D049C904}" type="presParOf" srcId="{30702C0D-4B50-4A3D-B661-99D5DF20BAEF}" destId="{BB8A7362-84F0-495D-BD1A-3479CF93FD0B}" srcOrd="8" destOrd="0" presId="urn:microsoft.com/office/officeart/2005/8/layout/process1"/>
    <dgm:cxn modelId="{121F87B3-D7E4-4CE0-9CCF-CA69CD71785D}" type="presParOf" srcId="{30702C0D-4B50-4A3D-B661-99D5DF20BAEF}" destId="{CAA7DACB-A129-4A96-9149-29EBDBB48702}" srcOrd="9" destOrd="0" presId="urn:microsoft.com/office/officeart/2005/8/layout/process1"/>
    <dgm:cxn modelId="{9A497FA6-BB4B-4D3B-B304-AD015F99BC6C}" type="presParOf" srcId="{CAA7DACB-A129-4A96-9149-29EBDBB48702}" destId="{8D71C954-031D-43F7-94EA-CC56A8F8067B}" srcOrd="0" destOrd="0" presId="urn:microsoft.com/office/officeart/2005/8/layout/process1"/>
    <dgm:cxn modelId="{F70F5142-B847-418B-BF43-6C112EF3EB65}" type="presParOf" srcId="{30702C0D-4B50-4A3D-B661-99D5DF20BAEF}" destId="{A089916E-6CEF-46E5-8EAC-270D947D0518}" srcOrd="10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90945-3288-40E5-BC8B-044FEF8B23F8}" type="doc">
      <dgm:prSet loTypeId="urn:microsoft.com/office/officeart/2005/8/layout/radial4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7115F4-2179-4CAC-B2D0-32FFF2C53ECD}">
      <dgm:prSet phldrT="[Текст]" custT="1"/>
      <dgm:spPr/>
      <dgm:t>
        <a:bodyPr/>
        <a:lstStyle/>
        <a:p>
          <a:r>
            <a:rPr lang="ru-RU" sz="2400" b="1" smtClean="0"/>
            <a:t>1 этап.</a:t>
          </a:r>
        </a:p>
        <a:p>
          <a:r>
            <a:rPr lang="ru-RU" sz="2400" b="1" smtClean="0"/>
            <a:t>Подготовительный</a:t>
          </a:r>
          <a:endParaRPr lang="ru-RU" sz="2400" b="1" dirty="0"/>
        </a:p>
      </dgm:t>
    </dgm:pt>
    <dgm:pt modelId="{05E7F8CC-D800-4F4B-8FB5-97CAE5118C3C}" type="parTrans" cxnId="{9680E424-69E6-4B45-963A-0A22625D39AF}">
      <dgm:prSet/>
      <dgm:spPr/>
      <dgm:t>
        <a:bodyPr/>
        <a:lstStyle/>
        <a:p>
          <a:endParaRPr lang="ru-RU"/>
        </a:p>
      </dgm:t>
    </dgm:pt>
    <dgm:pt modelId="{CA3F8727-2B2E-4B1E-AB95-58C219789345}" type="sibTrans" cxnId="{9680E424-69E6-4B45-963A-0A22625D39AF}">
      <dgm:prSet/>
      <dgm:spPr/>
      <dgm:t>
        <a:bodyPr/>
        <a:lstStyle/>
        <a:p>
          <a:endParaRPr lang="ru-RU"/>
        </a:p>
      </dgm:t>
    </dgm:pt>
    <dgm:pt modelId="{274B2F72-E117-4635-808F-7C40D00ABFB6}">
      <dgm:prSet phldrT="[Текст]"/>
      <dgm:spPr/>
      <dgm:t>
        <a:bodyPr/>
        <a:lstStyle/>
        <a:p>
          <a:r>
            <a:rPr lang="ru-RU" dirty="0" smtClean="0"/>
            <a:t>СОДЕРЖАНИЕ РАБОТЫ</a:t>
          </a:r>
        </a:p>
        <a:p>
          <a:r>
            <a:rPr lang="ru-RU" dirty="0" smtClean="0"/>
            <a:t>1. Определение целей,</a:t>
          </a:r>
        </a:p>
        <a:p>
          <a:r>
            <a:rPr lang="ru-RU" dirty="0" smtClean="0"/>
            <a:t>2.Выделение </a:t>
          </a:r>
          <a:r>
            <a:rPr lang="ru-RU" dirty="0" err="1" smtClean="0"/>
            <a:t>подтем</a:t>
          </a:r>
          <a:r>
            <a:rPr lang="ru-RU" dirty="0" smtClean="0"/>
            <a:t>,</a:t>
          </a:r>
        </a:p>
        <a:p>
          <a:r>
            <a:rPr lang="ru-RU" dirty="0" smtClean="0"/>
            <a:t>3.Формирование творческих групп,</a:t>
          </a:r>
        </a:p>
        <a:p>
          <a:r>
            <a:rPr lang="ru-RU" dirty="0" smtClean="0"/>
            <a:t>4. Подготовка материалов к работе</a:t>
          </a:r>
          <a:endParaRPr lang="ru-RU" dirty="0"/>
        </a:p>
      </dgm:t>
    </dgm:pt>
    <dgm:pt modelId="{F6F12909-BACC-429B-9187-F7E23C0C353F}" type="parTrans" cxnId="{59B90708-02DD-4C20-BE49-9A1FE8BECBC3}">
      <dgm:prSet/>
      <dgm:spPr/>
      <dgm:t>
        <a:bodyPr/>
        <a:lstStyle/>
        <a:p>
          <a:endParaRPr lang="ru-RU"/>
        </a:p>
      </dgm:t>
    </dgm:pt>
    <dgm:pt modelId="{C22640A0-45FF-4BCC-A45B-794544E0AD52}" type="sibTrans" cxnId="{59B90708-02DD-4C20-BE49-9A1FE8BECBC3}">
      <dgm:prSet/>
      <dgm:spPr/>
      <dgm:t>
        <a:bodyPr/>
        <a:lstStyle/>
        <a:p>
          <a:endParaRPr lang="ru-RU"/>
        </a:p>
      </dgm:t>
    </dgm:pt>
    <dgm:pt modelId="{9225FDC1-B3E6-4F1A-9EB2-9EB89D9849C6}">
      <dgm:prSet phldrT="[Текст]"/>
      <dgm:spPr/>
      <dgm:t>
        <a:bodyPr/>
        <a:lstStyle/>
        <a:p>
          <a:r>
            <a:rPr lang="ru-RU" dirty="0" smtClean="0"/>
            <a:t>ДЕЯТЕЛЬНОСТЬ УЧАЩИХСЯ</a:t>
          </a:r>
        </a:p>
        <a:p>
          <a:r>
            <a:rPr lang="ru-RU" dirty="0" smtClean="0"/>
            <a:t>1.Обсуждают и выбирают тему,</a:t>
          </a:r>
        </a:p>
        <a:p>
          <a:r>
            <a:rPr lang="ru-RU" dirty="0" smtClean="0"/>
            <a:t>2.Выбирают </a:t>
          </a:r>
          <a:r>
            <a:rPr lang="ru-RU" dirty="0" err="1" smtClean="0"/>
            <a:t>подтему</a:t>
          </a:r>
          <a:r>
            <a:rPr lang="ru-RU" dirty="0" smtClean="0"/>
            <a:t>,</a:t>
          </a:r>
        </a:p>
        <a:p>
          <a:r>
            <a:rPr lang="ru-RU" dirty="0" smtClean="0"/>
            <a:t>3.Создают </a:t>
          </a:r>
          <a:r>
            <a:rPr lang="ru-RU" dirty="0" err="1" smtClean="0"/>
            <a:t>микрогруппы</a:t>
          </a:r>
          <a:r>
            <a:rPr lang="ru-RU" dirty="0" smtClean="0"/>
            <a:t> и распределяют обязанности между членами команды.</a:t>
          </a:r>
          <a:endParaRPr lang="ru-RU" dirty="0"/>
        </a:p>
      </dgm:t>
    </dgm:pt>
    <dgm:pt modelId="{D322C5DB-57D8-4FE7-A996-2CCD228ECC7B}" type="parTrans" cxnId="{C150D69F-6363-4271-94F2-2C1B9DDDCAD7}">
      <dgm:prSet/>
      <dgm:spPr/>
      <dgm:t>
        <a:bodyPr/>
        <a:lstStyle/>
        <a:p>
          <a:endParaRPr lang="ru-RU"/>
        </a:p>
      </dgm:t>
    </dgm:pt>
    <dgm:pt modelId="{38D44148-D5E5-4B77-9E60-148CF11DD315}" type="sibTrans" cxnId="{C150D69F-6363-4271-94F2-2C1B9DDDCAD7}">
      <dgm:prSet/>
      <dgm:spPr/>
      <dgm:t>
        <a:bodyPr/>
        <a:lstStyle/>
        <a:p>
          <a:endParaRPr lang="ru-RU"/>
        </a:p>
      </dgm:t>
    </dgm:pt>
    <dgm:pt modelId="{F220CF09-956C-46A0-A546-D28B631DB945}">
      <dgm:prSet phldrT="[Текст]"/>
      <dgm:spPr/>
      <dgm:t>
        <a:bodyPr/>
        <a:lstStyle/>
        <a:p>
          <a:r>
            <a:rPr lang="ru-RU" smtClean="0"/>
            <a:t>ДЕЯТЕЛЬНОСТЬ УЧИТЕЛЯ</a:t>
          </a:r>
        </a:p>
        <a:p>
          <a:r>
            <a:rPr lang="ru-RU" smtClean="0"/>
            <a:t>1.Предлагает темы,</a:t>
          </a:r>
        </a:p>
        <a:p>
          <a:r>
            <a:rPr lang="ru-RU" smtClean="0"/>
            <a:t>2. Принимает участие в обсуждении темы,</a:t>
          </a:r>
        </a:p>
        <a:p>
          <a:r>
            <a:rPr lang="ru-RU" smtClean="0"/>
            <a:t>3. Проводит организационную работу по объединению в  микрогруппы,</a:t>
          </a:r>
        </a:p>
        <a:p>
          <a:r>
            <a:rPr lang="ru-RU" smtClean="0"/>
            <a:t>4. Разрабатывает задания.</a:t>
          </a:r>
          <a:endParaRPr lang="ru-RU" dirty="0"/>
        </a:p>
      </dgm:t>
    </dgm:pt>
    <dgm:pt modelId="{A29C1874-B6EC-4087-BF3C-7731F5E37A82}" type="parTrans" cxnId="{B3DC1D73-1588-4D0E-A436-AC31BD8E80FD}">
      <dgm:prSet/>
      <dgm:spPr/>
      <dgm:t>
        <a:bodyPr/>
        <a:lstStyle/>
        <a:p>
          <a:endParaRPr lang="ru-RU"/>
        </a:p>
      </dgm:t>
    </dgm:pt>
    <dgm:pt modelId="{D1538B2B-C4DB-4E98-98B9-9ECE2ABE9ACB}" type="sibTrans" cxnId="{B3DC1D73-1588-4D0E-A436-AC31BD8E80FD}">
      <dgm:prSet/>
      <dgm:spPr/>
      <dgm:t>
        <a:bodyPr/>
        <a:lstStyle/>
        <a:p>
          <a:endParaRPr lang="ru-RU"/>
        </a:p>
      </dgm:t>
    </dgm:pt>
    <dgm:pt modelId="{34B4A3A3-E08D-44F5-9995-B1F1D2F2C6C0}" type="pres">
      <dgm:prSet presAssocID="{EEC90945-3288-40E5-BC8B-044FEF8B23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39857-6301-4A7E-BE31-E16EA3C70BB5}" type="pres">
      <dgm:prSet presAssocID="{A37115F4-2179-4CAC-B2D0-32FFF2C53ECD}" presName="centerShape" presStyleLbl="node0" presStyleIdx="0" presStyleCnt="1" custScaleX="79209" custScaleY="68909"/>
      <dgm:spPr/>
      <dgm:t>
        <a:bodyPr/>
        <a:lstStyle/>
        <a:p>
          <a:endParaRPr lang="ru-RU"/>
        </a:p>
      </dgm:t>
    </dgm:pt>
    <dgm:pt modelId="{2984BC5B-EF40-4F30-94FD-8B883E2AFC9C}" type="pres">
      <dgm:prSet presAssocID="{F6F12909-BACC-429B-9187-F7E23C0C353F}" presName="parTrans" presStyleLbl="bgSibTrans2D1" presStyleIdx="0" presStyleCnt="3" custAng="16518977" custFlipHor="1" custScaleX="32894" custLinFactNeighborX="48826" custLinFactNeighborY="2078"/>
      <dgm:spPr/>
      <dgm:t>
        <a:bodyPr/>
        <a:lstStyle/>
        <a:p>
          <a:endParaRPr lang="ru-RU"/>
        </a:p>
      </dgm:t>
    </dgm:pt>
    <dgm:pt modelId="{DE0D9B62-8CCF-44CE-A086-AA3C75A08369}" type="pres">
      <dgm:prSet presAssocID="{274B2F72-E117-4635-808F-7C40D00ABF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994E-75BD-4FE4-A5C0-50C575E4CFE7}" type="pres">
      <dgm:prSet presAssocID="{D322C5DB-57D8-4FE7-A996-2CCD228ECC7B}" presName="parTrans" presStyleLbl="bgSibTrans2D1" presStyleIdx="1" presStyleCnt="3" custAng="10800000" custFlipHor="1" custScaleX="54789" custLinFactNeighborX="634" custLinFactNeighborY="74067"/>
      <dgm:spPr/>
      <dgm:t>
        <a:bodyPr/>
        <a:lstStyle/>
        <a:p>
          <a:endParaRPr lang="ru-RU"/>
        </a:p>
      </dgm:t>
    </dgm:pt>
    <dgm:pt modelId="{0B5D9408-6349-4496-B1CF-CB4505FBCC9C}" type="pres">
      <dgm:prSet presAssocID="{9225FDC1-B3E6-4F1A-9EB2-9EB89D9849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91BE7-6829-4BE9-963E-0C863CEC387B}" type="pres">
      <dgm:prSet presAssocID="{A29C1874-B6EC-4087-BF3C-7731F5E37A82}" presName="parTrans" presStyleLbl="bgSibTrans2D1" presStyleIdx="2" presStyleCnt="3" custAng="4703488" custFlipHor="1" custScaleX="34836" custLinFactNeighborX="-44716" custLinFactNeighborY="4475"/>
      <dgm:spPr/>
      <dgm:t>
        <a:bodyPr/>
        <a:lstStyle/>
        <a:p>
          <a:endParaRPr lang="ru-RU"/>
        </a:p>
      </dgm:t>
    </dgm:pt>
    <dgm:pt modelId="{A162C226-DC0B-4C5E-B64B-E391FDDA1417}" type="pres">
      <dgm:prSet presAssocID="{F220CF09-956C-46A0-A546-D28B631DB945}" presName="node" presStyleLbl="node1" presStyleIdx="2" presStyleCnt="3" custScaleX="9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C1D73-1588-4D0E-A436-AC31BD8E80FD}" srcId="{A37115F4-2179-4CAC-B2D0-32FFF2C53ECD}" destId="{F220CF09-956C-46A0-A546-D28B631DB945}" srcOrd="2" destOrd="0" parTransId="{A29C1874-B6EC-4087-BF3C-7731F5E37A82}" sibTransId="{D1538B2B-C4DB-4E98-98B9-9ECE2ABE9ACB}"/>
    <dgm:cxn modelId="{88D7945C-380B-45B7-BA65-7CA7C9CF8A44}" type="presOf" srcId="{9225FDC1-B3E6-4F1A-9EB2-9EB89D9849C6}" destId="{0B5D9408-6349-4496-B1CF-CB4505FBCC9C}" srcOrd="0" destOrd="0" presId="urn:microsoft.com/office/officeart/2005/8/layout/radial4"/>
    <dgm:cxn modelId="{59B90708-02DD-4C20-BE49-9A1FE8BECBC3}" srcId="{A37115F4-2179-4CAC-B2D0-32FFF2C53ECD}" destId="{274B2F72-E117-4635-808F-7C40D00ABFB6}" srcOrd="0" destOrd="0" parTransId="{F6F12909-BACC-429B-9187-F7E23C0C353F}" sibTransId="{C22640A0-45FF-4BCC-A45B-794544E0AD52}"/>
    <dgm:cxn modelId="{1D4A7392-2689-42C3-8900-3D6AB25FD22A}" type="presOf" srcId="{EEC90945-3288-40E5-BC8B-044FEF8B23F8}" destId="{34B4A3A3-E08D-44F5-9995-B1F1D2F2C6C0}" srcOrd="0" destOrd="0" presId="urn:microsoft.com/office/officeart/2005/8/layout/radial4"/>
    <dgm:cxn modelId="{6E7186DD-E4FE-48C1-B955-7930AAD81AD2}" type="presOf" srcId="{274B2F72-E117-4635-808F-7C40D00ABFB6}" destId="{DE0D9B62-8CCF-44CE-A086-AA3C75A08369}" srcOrd="0" destOrd="0" presId="urn:microsoft.com/office/officeart/2005/8/layout/radial4"/>
    <dgm:cxn modelId="{9680E424-69E6-4B45-963A-0A22625D39AF}" srcId="{EEC90945-3288-40E5-BC8B-044FEF8B23F8}" destId="{A37115F4-2179-4CAC-B2D0-32FFF2C53ECD}" srcOrd="0" destOrd="0" parTransId="{05E7F8CC-D800-4F4B-8FB5-97CAE5118C3C}" sibTransId="{CA3F8727-2B2E-4B1E-AB95-58C219789345}"/>
    <dgm:cxn modelId="{42EA9712-FFFE-4111-A435-09E5359BD683}" type="presOf" srcId="{F220CF09-956C-46A0-A546-D28B631DB945}" destId="{A162C226-DC0B-4C5E-B64B-E391FDDA1417}" srcOrd="0" destOrd="0" presId="urn:microsoft.com/office/officeart/2005/8/layout/radial4"/>
    <dgm:cxn modelId="{3BF22F4F-3B1D-4F1A-8D56-1086DF4EDF71}" type="presOf" srcId="{A29C1874-B6EC-4087-BF3C-7731F5E37A82}" destId="{44591BE7-6829-4BE9-963E-0C863CEC387B}" srcOrd="0" destOrd="0" presId="urn:microsoft.com/office/officeart/2005/8/layout/radial4"/>
    <dgm:cxn modelId="{4CCD1EBF-6697-4F88-86FA-38ED88AEED63}" type="presOf" srcId="{D322C5DB-57D8-4FE7-A996-2CCD228ECC7B}" destId="{2161994E-75BD-4FE4-A5C0-50C575E4CFE7}" srcOrd="0" destOrd="0" presId="urn:microsoft.com/office/officeart/2005/8/layout/radial4"/>
    <dgm:cxn modelId="{C150D69F-6363-4271-94F2-2C1B9DDDCAD7}" srcId="{A37115F4-2179-4CAC-B2D0-32FFF2C53ECD}" destId="{9225FDC1-B3E6-4F1A-9EB2-9EB89D9849C6}" srcOrd="1" destOrd="0" parTransId="{D322C5DB-57D8-4FE7-A996-2CCD228ECC7B}" sibTransId="{38D44148-D5E5-4B77-9E60-148CF11DD315}"/>
    <dgm:cxn modelId="{08E22CD5-CCDC-4300-B47E-0AB6CC3575D1}" type="presOf" srcId="{F6F12909-BACC-429B-9187-F7E23C0C353F}" destId="{2984BC5B-EF40-4F30-94FD-8B883E2AFC9C}" srcOrd="0" destOrd="0" presId="urn:microsoft.com/office/officeart/2005/8/layout/radial4"/>
    <dgm:cxn modelId="{3AFA17D0-C2A1-48C8-9770-5DCF21388C00}" type="presOf" srcId="{A37115F4-2179-4CAC-B2D0-32FFF2C53ECD}" destId="{25639857-6301-4A7E-BE31-E16EA3C70BB5}" srcOrd="0" destOrd="0" presId="urn:microsoft.com/office/officeart/2005/8/layout/radial4"/>
    <dgm:cxn modelId="{AD957737-C75E-41AD-90F4-A585A1C0FD75}" type="presParOf" srcId="{34B4A3A3-E08D-44F5-9995-B1F1D2F2C6C0}" destId="{25639857-6301-4A7E-BE31-E16EA3C70BB5}" srcOrd="0" destOrd="0" presId="urn:microsoft.com/office/officeart/2005/8/layout/radial4"/>
    <dgm:cxn modelId="{73BC9947-E452-4035-A4FB-4B30A3FF3AA3}" type="presParOf" srcId="{34B4A3A3-E08D-44F5-9995-B1F1D2F2C6C0}" destId="{2984BC5B-EF40-4F30-94FD-8B883E2AFC9C}" srcOrd="1" destOrd="0" presId="urn:microsoft.com/office/officeart/2005/8/layout/radial4"/>
    <dgm:cxn modelId="{DC83E545-5FEE-4EE4-8DAE-8FF96EA0AB9F}" type="presParOf" srcId="{34B4A3A3-E08D-44F5-9995-B1F1D2F2C6C0}" destId="{DE0D9B62-8CCF-44CE-A086-AA3C75A08369}" srcOrd="2" destOrd="0" presId="urn:microsoft.com/office/officeart/2005/8/layout/radial4"/>
    <dgm:cxn modelId="{CBEF799D-9348-4A22-9F3B-C981699BB035}" type="presParOf" srcId="{34B4A3A3-E08D-44F5-9995-B1F1D2F2C6C0}" destId="{2161994E-75BD-4FE4-A5C0-50C575E4CFE7}" srcOrd="3" destOrd="0" presId="urn:microsoft.com/office/officeart/2005/8/layout/radial4"/>
    <dgm:cxn modelId="{425B3D93-8168-475A-827F-B7ACEB55CA08}" type="presParOf" srcId="{34B4A3A3-E08D-44F5-9995-B1F1D2F2C6C0}" destId="{0B5D9408-6349-4496-B1CF-CB4505FBCC9C}" srcOrd="4" destOrd="0" presId="urn:microsoft.com/office/officeart/2005/8/layout/radial4"/>
    <dgm:cxn modelId="{8BCD1F3B-A6E3-4F94-ACBD-0B673A0AC16E}" type="presParOf" srcId="{34B4A3A3-E08D-44F5-9995-B1F1D2F2C6C0}" destId="{44591BE7-6829-4BE9-963E-0C863CEC387B}" srcOrd="5" destOrd="0" presId="urn:microsoft.com/office/officeart/2005/8/layout/radial4"/>
    <dgm:cxn modelId="{63144C76-A2D8-43CB-80E9-BDE1EC077A54}" type="presParOf" srcId="{34B4A3A3-E08D-44F5-9995-B1F1D2F2C6C0}" destId="{A162C226-DC0B-4C5E-B64B-E391FDDA1417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33B04B-6E87-4F16-BF14-2C2709A65B2D}" type="doc">
      <dgm:prSet loTypeId="urn:microsoft.com/office/officeart/2005/8/layout/radial5" loCatId="cycle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D7FA38-3A1A-4DD1-AF55-02E3144B0A2C}">
      <dgm:prSet phldrT="[Текст]" custT="1"/>
      <dgm:spPr/>
      <dgm:t>
        <a:bodyPr/>
        <a:lstStyle/>
        <a:p>
          <a:r>
            <a:rPr lang="ru-RU" sz="2000" b="1" dirty="0" smtClean="0"/>
            <a:t>2 этап Планирование</a:t>
          </a:r>
          <a:endParaRPr lang="ru-RU" sz="2000" b="1" dirty="0"/>
        </a:p>
      </dgm:t>
    </dgm:pt>
    <dgm:pt modelId="{8EB81FD6-8A31-42A0-BBEB-105BD0FA6983}" type="parTrans" cxnId="{C98B1D61-065F-46D9-BED2-2BE3CE93E86E}">
      <dgm:prSet/>
      <dgm:spPr/>
      <dgm:t>
        <a:bodyPr/>
        <a:lstStyle/>
        <a:p>
          <a:endParaRPr lang="ru-RU"/>
        </a:p>
      </dgm:t>
    </dgm:pt>
    <dgm:pt modelId="{5D30346B-A384-43D7-8659-6DDF11294C3A}" type="sibTrans" cxnId="{C98B1D61-065F-46D9-BED2-2BE3CE93E86E}">
      <dgm:prSet/>
      <dgm:spPr/>
      <dgm:t>
        <a:bodyPr/>
        <a:lstStyle/>
        <a:p>
          <a:endParaRPr lang="ru-RU"/>
        </a:p>
      </dgm:t>
    </dgm:pt>
    <dgm:pt modelId="{5F5789AA-9171-4315-82A6-A4EAE79DE321}">
      <dgm:prSet phldrT="[Текст]"/>
      <dgm:spPr/>
      <dgm:t>
        <a:bodyPr/>
        <a:lstStyle/>
        <a:p>
          <a:r>
            <a:rPr lang="ru-RU" dirty="0" smtClean="0"/>
            <a:t>СОДЕРЖАНИЕ РАБОТЫ</a:t>
          </a:r>
        </a:p>
        <a:p>
          <a:r>
            <a:rPr lang="ru-RU" dirty="0" smtClean="0"/>
            <a:t>Определение источников, способов сбора и анализа информации</a:t>
          </a:r>
          <a:endParaRPr lang="ru-RU" dirty="0"/>
        </a:p>
      </dgm:t>
    </dgm:pt>
    <dgm:pt modelId="{5A53540C-14B9-41BC-B79E-021C78950D32}" type="parTrans" cxnId="{46488BB8-AD0B-4116-89F2-82191D051E3E}">
      <dgm:prSet/>
      <dgm:spPr/>
      <dgm:t>
        <a:bodyPr/>
        <a:lstStyle/>
        <a:p>
          <a:endParaRPr lang="ru-RU"/>
        </a:p>
      </dgm:t>
    </dgm:pt>
    <dgm:pt modelId="{A2D7C80B-5E15-4E29-93AB-EF15C497CAC2}" type="sibTrans" cxnId="{46488BB8-AD0B-4116-89F2-82191D051E3E}">
      <dgm:prSet/>
      <dgm:spPr/>
      <dgm:t>
        <a:bodyPr/>
        <a:lstStyle/>
        <a:p>
          <a:endParaRPr lang="ru-RU"/>
        </a:p>
      </dgm:t>
    </dgm:pt>
    <dgm:pt modelId="{B781D0AD-0EEC-47A7-B0A3-7D341E535631}">
      <dgm:prSet phldrT="[Текст]"/>
      <dgm:spPr/>
      <dgm:t>
        <a:bodyPr/>
        <a:lstStyle/>
        <a:p>
          <a:r>
            <a:rPr lang="ru-RU" smtClean="0"/>
            <a:t>ДЕЯТЕЛЬНОСТЬ УЧАЩИХСЯ </a:t>
          </a:r>
        </a:p>
        <a:p>
          <a:r>
            <a:rPr lang="ru-RU" smtClean="0"/>
            <a:t>Корректируют и дополняют предложения учителя</a:t>
          </a:r>
          <a:endParaRPr lang="ru-RU" dirty="0"/>
        </a:p>
      </dgm:t>
    </dgm:pt>
    <dgm:pt modelId="{896E4460-C155-4407-A5C0-66ECD02CADAC}" type="parTrans" cxnId="{AB1393EA-5FAD-4599-B24E-9FA90B4BC36D}">
      <dgm:prSet/>
      <dgm:spPr/>
      <dgm:t>
        <a:bodyPr/>
        <a:lstStyle/>
        <a:p>
          <a:endParaRPr lang="ru-RU"/>
        </a:p>
      </dgm:t>
    </dgm:pt>
    <dgm:pt modelId="{8B1B03A8-3FD8-4978-B9DD-2B836FAC914C}" type="sibTrans" cxnId="{AB1393EA-5FAD-4599-B24E-9FA90B4BC36D}">
      <dgm:prSet/>
      <dgm:spPr/>
      <dgm:t>
        <a:bodyPr/>
        <a:lstStyle/>
        <a:p>
          <a:endParaRPr lang="ru-RU"/>
        </a:p>
      </dgm:t>
    </dgm:pt>
    <dgm:pt modelId="{66D6AF2F-BC86-4DA2-8CF0-2DC87F93FB97}">
      <dgm:prSet phldrT="[Текст]"/>
      <dgm:spPr/>
      <dgm:t>
        <a:bodyPr/>
        <a:lstStyle/>
        <a:p>
          <a:r>
            <a:rPr lang="ru-RU" dirty="0" smtClean="0"/>
            <a:t>ДЕЯТЕЛЬНОСТЬ УЧИТЕЛЯ</a:t>
          </a:r>
        </a:p>
        <a:p>
          <a:r>
            <a:rPr lang="ru-RU" dirty="0" smtClean="0"/>
            <a:t>Предлагает основную литературу, способы  сбора информации</a:t>
          </a:r>
          <a:endParaRPr lang="ru-RU" dirty="0"/>
        </a:p>
      </dgm:t>
    </dgm:pt>
    <dgm:pt modelId="{D1B8DA3A-7EF2-4764-83D2-CB43DE2B92CA}" type="parTrans" cxnId="{AACA5125-5055-4E15-8A84-8EC59230ACE4}">
      <dgm:prSet/>
      <dgm:spPr/>
      <dgm:t>
        <a:bodyPr/>
        <a:lstStyle/>
        <a:p>
          <a:endParaRPr lang="ru-RU"/>
        </a:p>
      </dgm:t>
    </dgm:pt>
    <dgm:pt modelId="{2B971788-5B37-46E7-9985-1C5CE8100C77}" type="sibTrans" cxnId="{AACA5125-5055-4E15-8A84-8EC59230ACE4}">
      <dgm:prSet/>
      <dgm:spPr/>
      <dgm:t>
        <a:bodyPr/>
        <a:lstStyle/>
        <a:p>
          <a:endParaRPr lang="ru-RU"/>
        </a:p>
      </dgm:t>
    </dgm:pt>
    <dgm:pt modelId="{ECA79C4E-FB55-4DA8-8E86-C544144000CE}" type="pres">
      <dgm:prSet presAssocID="{8933B04B-6E87-4F16-BF14-2C2709A65B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1F0EA-5B0C-4C56-85A0-06EF04C801AA}" type="pres">
      <dgm:prSet presAssocID="{11D7FA38-3A1A-4DD1-AF55-02E3144B0A2C}" presName="centerShape" presStyleLbl="node0" presStyleIdx="0" presStyleCnt="1"/>
      <dgm:spPr/>
      <dgm:t>
        <a:bodyPr/>
        <a:lstStyle/>
        <a:p>
          <a:endParaRPr lang="ru-RU"/>
        </a:p>
      </dgm:t>
    </dgm:pt>
    <dgm:pt modelId="{DA832084-E85B-4EA7-9A9C-BAB71377CCB8}" type="pres">
      <dgm:prSet presAssocID="{5A53540C-14B9-41BC-B79E-021C78950D32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AAD489D-D905-4733-91A3-FFB4606B4C09}" type="pres">
      <dgm:prSet presAssocID="{5A53540C-14B9-41BC-B79E-021C78950D3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47BCDD6-AC7E-4FD6-80BB-088AE73C5861}" type="pres">
      <dgm:prSet presAssocID="{5F5789AA-9171-4315-82A6-A4EAE79DE3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9D8AF-10E5-4DD3-A05F-B0DD748BD8F2}" type="pres">
      <dgm:prSet presAssocID="{896E4460-C155-4407-A5C0-66ECD02CADAC}" presName="parTrans" presStyleLbl="sibTrans2D1" presStyleIdx="1" presStyleCnt="3"/>
      <dgm:spPr/>
      <dgm:t>
        <a:bodyPr/>
        <a:lstStyle/>
        <a:p>
          <a:endParaRPr lang="ru-RU"/>
        </a:p>
      </dgm:t>
    </dgm:pt>
    <dgm:pt modelId="{C6BCBA49-5414-4012-9A12-A7AAC4AE3BEA}" type="pres">
      <dgm:prSet presAssocID="{896E4460-C155-4407-A5C0-66ECD02CADA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D637455-245F-4033-87F9-4713F4BEADB3}" type="pres">
      <dgm:prSet presAssocID="{B781D0AD-0EEC-47A7-B0A3-7D341E5356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A2D20-9060-41A9-B999-EEBAACF98989}" type="pres">
      <dgm:prSet presAssocID="{D1B8DA3A-7EF2-4764-83D2-CB43DE2B92CA}" presName="parTrans" presStyleLbl="sibTrans2D1" presStyleIdx="2" presStyleCnt="3"/>
      <dgm:spPr/>
      <dgm:t>
        <a:bodyPr/>
        <a:lstStyle/>
        <a:p>
          <a:endParaRPr lang="ru-RU"/>
        </a:p>
      </dgm:t>
    </dgm:pt>
    <dgm:pt modelId="{2C5E1EBC-6086-4797-96B7-63709EDEEE24}" type="pres">
      <dgm:prSet presAssocID="{D1B8DA3A-7EF2-4764-83D2-CB43DE2B92C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591BE4C-4E24-4DEF-A7A3-84D3E44ED4E2}" type="pres">
      <dgm:prSet presAssocID="{66D6AF2F-BC86-4DA2-8CF0-2DC87F93FB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765AA-AFA9-47EC-BBCB-4E6D0F83BB63}" type="presOf" srcId="{5A53540C-14B9-41BC-B79E-021C78950D32}" destId="{DA832084-E85B-4EA7-9A9C-BAB71377CCB8}" srcOrd="0" destOrd="0" presId="urn:microsoft.com/office/officeart/2005/8/layout/radial5"/>
    <dgm:cxn modelId="{B451D9DF-F7E9-4686-8B71-8B78CC803271}" type="presOf" srcId="{5F5789AA-9171-4315-82A6-A4EAE79DE321}" destId="{F47BCDD6-AC7E-4FD6-80BB-088AE73C5861}" srcOrd="0" destOrd="0" presId="urn:microsoft.com/office/officeart/2005/8/layout/radial5"/>
    <dgm:cxn modelId="{7901BE2A-99BF-4B1D-946A-BE845E289DAA}" type="presOf" srcId="{896E4460-C155-4407-A5C0-66ECD02CADAC}" destId="{C6BCBA49-5414-4012-9A12-A7AAC4AE3BEA}" srcOrd="1" destOrd="0" presId="urn:microsoft.com/office/officeart/2005/8/layout/radial5"/>
    <dgm:cxn modelId="{11C437D6-9A51-4DD6-BDA0-021AB1FE42A0}" type="presOf" srcId="{5A53540C-14B9-41BC-B79E-021C78950D32}" destId="{6AAD489D-D905-4733-91A3-FFB4606B4C09}" srcOrd="1" destOrd="0" presId="urn:microsoft.com/office/officeart/2005/8/layout/radial5"/>
    <dgm:cxn modelId="{C3D8D94F-9DED-45FD-8ABB-83819F842415}" type="presOf" srcId="{896E4460-C155-4407-A5C0-66ECD02CADAC}" destId="{4D69D8AF-10E5-4DD3-A05F-B0DD748BD8F2}" srcOrd="0" destOrd="0" presId="urn:microsoft.com/office/officeart/2005/8/layout/radial5"/>
    <dgm:cxn modelId="{89BDDEF1-AFDB-499E-A687-72FE4B5B0D1F}" type="presOf" srcId="{B781D0AD-0EEC-47A7-B0A3-7D341E535631}" destId="{AD637455-245F-4033-87F9-4713F4BEADB3}" srcOrd="0" destOrd="0" presId="urn:microsoft.com/office/officeart/2005/8/layout/radial5"/>
    <dgm:cxn modelId="{4571F364-8D28-4EF0-AAF9-4D018A5D7A9B}" type="presOf" srcId="{D1B8DA3A-7EF2-4764-83D2-CB43DE2B92CA}" destId="{2C5E1EBC-6086-4797-96B7-63709EDEEE24}" srcOrd="1" destOrd="0" presId="urn:microsoft.com/office/officeart/2005/8/layout/radial5"/>
    <dgm:cxn modelId="{3F464C5C-8651-4D7F-94CF-774D6C3983AF}" type="presOf" srcId="{66D6AF2F-BC86-4DA2-8CF0-2DC87F93FB97}" destId="{8591BE4C-4E24-4DEF-A7A3-84D3E44ED4E2}" srcOrd="0" destOrd="0" presId="urn:microsoft.com/office/officeart/2005/8/layout/radial5"/>
    <dgm:cxn modelId="{CB8031DC-B5F2-4199-8811-2712440FFACB}" type="presOf" srcId="{11D7FA38-3A1A-4DD1-AF55-02E3144B0A2C}" destId="{6221F0EA-5B0C-4C56-85A0-06EF04C801AA}" srcOrd="0" destOrd="0" presId="urn:microsoft.com/office/officeart/2005/8/layout/radial5"/>
    <dgm:cxn modelId="{C98B1D61-065F-46D9-BED2-2BE3CE93E86E}" srcId="{8933B04B-6E87-4F16-BF14-2C2709A65B2D}" destId="{11D7FA38-3A1A-4DD1-AF55-02E3144B0A2C}" srcOrd="0" destOrd="0" parTransId="{8EB81FD6-8A31-42A0-BBEB-105BD0FA6983}" sibTransId="{5D30346B-A384-43D7-8659-6DDF11294C3A}"/>
    <dgm:cxn modelId="{46488BB8-AD0B-4116-89F2-82191D051E3E}" srcId="{11D7FA38-3A1A-4DD1-AF55-02E3144B0A2C}" destId="{5F5789AA-9171-4315-82A6-A4EAE79DE321}" srcOrd="0" destOrd="0" parTransId="{5A53540C-14B9-41BC-B79E-021C78950D32}" sibTransId="{A2D7C80B-5E15-4E29-93AB-EF15C497CAC2}"/>
    <dgm:cxn modelId="{AB1393EA-5FAD-4599-B24E-9FA90B4BC36D}" srcId="{11D7FA38-3A1A-4DD1-AF55-02E3144B0A2C}" destId="{B781D0AD-0EEC-47A7-B0A3-7D341E535631}" srcOrd="1" destOrd="0" parTransId="{896E4460-C155-4407-A5C0-66ECD02CADAC}" sibTransId="{8B1B03A8-3FD8-4978-B9DD-2B836FAC914C}"/>
    <dgm:cxn modelId="{FE8CE2BD-A08D-418B-BE3E-684EB8AEE065}" type="presOf" srcId="{8933B04B-6E87-4F16-BF14-2C2709A65B2D}" destId="{ECA79C4E-FB55-4DA8-8E86-C544144000CE}" srcOrd="0" destOrd="0" presId="urn:microsoft.com/office/officeart/2005/8/layout/radial5"/>
    <dgm:cxn modelId="{4E9B5381-7BEB-4014-A26F-BEAAB2A80646}" type="presOf" srcId="{D1B8DA3A-7EF2-4764-83D2-CB43DE2B92CA}" destId="{327A2D20-9060-41A9-B999-EEBAACF98989}" srcOrd="0" destOrd="0" presId="urn:microsoft.com/office/officeart/2005/8/layout/radial5"/>
    <dgm:cxn modelId="{AACA5125-5055-4E15-8A84-8EC59230ACE4}" srcId="{11D7FA38-3A1A-4DD1-AF55-02E3144B0A2C}" destId="{66D6AF2F-BC86-4DA2-8CF0-2DC87F93FB97}" srcOrd="2" destOrd="0" parTransId="{D1B8DA3A-7EF2-4764-83D2-CB43DE2B92CA}" sibTransId="{2B971788-5B37-46E7-9985-1C5CE8100C77}"/>
    <dgm:cxn modelId="{4743AA26-B9CC-4B47-A49C-0E3F3091B507}" type="presParOf" srcId="{ECA79C4E-FB55-4DA8-8E86-C544144000CE}" destId="{6221F0EA-5B0C-4C56-85A0-06EF04C801AA}" srcOrd="0" destOrd="0" presId="urn:microsoft.com/office/officeart/2005/8/layout/radial5"/>
    <dgm:cxn modelId="{538C1CEE-1B06-42BA-8B1E-AAACE2A1AE90}" type="presParOf" srcId="{ECA79C4E-FB55-4DA8-8E86-C544144000CE}" destId="{DA832084-E85B-4EA7-9A9C-BAB71377CCB8}" srcOrd="1" destOrd="0" presId="urn:microsoft.com/office/officeart/2005/8/layout/radial5"/>
    <dgm:cxn modelId="{F8C6D909-AC38-4955-B3DC-B57FE5ED78BB}" type="presParOf" srcId="{DA832084-E85B-4EA7-9A9C-BAB71377CCB8}" destId="{6AAD489D-D905-4733-91A3-FFB4606B4C09}" srcOrd="0" destOrd="0" presId="urn:microsoft.com/office/officeart/2005/8/layout/radial5"/>
    <dgm:cxn modelId="{54143CAB-5313-4B58-A5E6-4F4ADD841E57}" type="presParOf" srcId="{ECA79C4E-FB55-4DA8-8E86-C544144000CE}" destId="{F47BCDD6-AC7E-4FD6-80BB-088AE73C5861}" srcOrd="2" destOrd="0" presId="urn:microsoft.com/office/officeart/2005/8/layout/radial5"/>
    <dgm:cxn modelId="{85E9FFA5-BC78-449F-B8AA-3588073EC8D1}" type="presParOf" srcId="{ECA79C4E-FB55-4DA8-8E86-C544144000CE}" destId="{4D69D8AF-10E5-4DD3-A05F-B0DD748BD8F2}" srcOrd="3" destOrd="0" presId="urn:microsoft.com/office/officeart/2005/8/layout/radial5"/>
    <dgm:cxn modelId="{E7A22AA0-3D23-4F11-8284-DC9C122E2566}" type="presParOf" srcId="{4D69D8AF-10E5-4DD3-A05F-B0DD748BD8F2}" destId="{C6BCBA49-5414-4012-9A12-A7AAC4AE3BEA}" srcOrd="0" destOrd="0" presId="urn:microsoft.com/office/officeart/2005/8/layout/radial5"/>
    <dgm:cxn modelId="{2AADFAAA-194D-483D-B589-42396B3D45B4}" type="presParOf" srcId="{ECA79C4E-FB55-4DA8-8E86-C544144000CE}" destId="{AD637455-245F-4033-87F9-4713F4BEADB3}" srcOrd="4" destOrd="0" presId="urn:microsoft.com/office/officeart/2005/8/layout/radial5"/>
    <dgm:cxn modelId="{B8E495D3-6E84-4F29-95CF-E9232830472B}" type="presParOf" srcId="{ECA79C4E-FB55-4DA8-8E86-C544144000CE}" destId="{327A2D20-9060-41A9-B999-EEBAACF98989}" srcOrd="5" destOrd="0" presId="urn:microsoft.com/office/officeart/2005/8/layout/radial5"/>
    <dgm:cxn modelId="{4397AC2A-8934-4DA1-B312-BD3C724F56BB}" type="presParOf" srcId="{327A2D20-9060-41A9-B999-EEBAACF98989}" destId="{2C5E1EBC-6086-4797-96B7-63709EDEEE24}" srcOrd="0" destOrd="0" presId="urn:microsoft.com/office/officeart/2005/8/layout/radial5"/>
    <dgm:cxn modelId="{006E3D2F-5FCD-447F-B78A-D7199B35457B}" type="presParOf" srcId="{ECA79C4E-FB55-4DA8-8E86-C544144000CE}" destId="{8591BE4C-4E24-4DEF-A7A3-84D3E44ED4E2}" srcOrd="6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452B74-F386-4C58-B51A-9570FC8C2295}" type="doc">
      <dgm:prSet loTypeId="urn:microsoft.com/office/officeart/2005/8/layout/cycle8" loCatId="cycle" qsTypeId="urn:microsoft.com/office/officeart/2005/8/quickstyle/3d2" qsCatId="3D" csTypeId="urn:microsoft.com/office/officeart/2005/8/colors/colorful3" csCatId="colorful" phldr="1"/>
      <dgm:spPr/>
    </dgm:pt>
    <dgm:pt modelId="{05135B1C-CF92-45C5-9DD9-DCF16A479EC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ДЕЯТЕЛЬНОСТЬ УЧАЩИХСЯ </a:t>
          </a:r>
        </a:p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Осуществляют поисковую деятельность по накоплению, систематизации и обобщению информации</a:t>
          </a:r>
          <a:endParaRPr lang="ru-RU" sz="1600" dirty="0">
            <a:solidFill>
              <a:schemeClr val="accent4">
                <a:lumMod val="50000"/>
              </a:schemeClr>
            </a:solidFill>
          </a:endParaRPr>
        </a:p>
      </dgm:t>
    </dgm:pt>
    <dgm:pt modelId="{9BA8DBF3-716F-495C-9696-5521C462F658}" type="parTrans" cxnId="{B9BE9D0E-B498-430D-A195-33F1D4359A4B}">
      <dgm:prSet/>
      <dgm:spPr/>
      <dgm:t>
        <a:bodyPr/>
        <a:lstStyle/>
        <a:p>
          <a:endParaRPr lang="ru-RU"/>
        </a:p>
      </dgm:t>
    </dgm:pt>
    <dgm:pt modelId="{CEBCC1AA-C44A-4B14-B1E4-CC0C1EDDA9AD}" type="sibTrans" cxnId="{B9BE9D0E-B498-430D-A195-33F1D4359A4B}">
      <dgm:prSet/>
      <dgm:spPr/>
      <dgm:t>
        <a:bodyPr/>
        <a:lstStyle/>
        <a:p>
          <a:endParaRPr lang="ru-RU"/>
        </a:p>
      </dgm:t>
    </dgm:pt>
    <dgm:pt modelId="{57F1FE32-FB92-45AE-AB10-B950BFF390E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ДЕЯТЕЛЬНОСТЬ УЧИТЕЛЯ</a:t>
          </a:r>
        </a:p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Консультирует и координирует работу учащихся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3DFBA993-CFEF-4FE9-AAF5-8BB2EB3BF31B}" type="parTrans" cxnId="{B4210A26-CF62-4E91-AC6A-9D2C3B853BF1}">
      <dgm:prSet/>
      <dgm:spPr/>
      <dgm:t>
        <a:bodyPr/>
        <a:lstStyle/>
        <a:p>
          <a:endParaRPr lang="ru-RU"/>
        </a:p>
      </dgm:t>
    </dgm:pt>
    <dgm:pt modelId="{B2C3284B-4588-438E-AF63-7AFB064E876D}" type="sibTrans" cxnId="{B4210A26-CF62-4E91-AC6A-9D2C3B853BF1}">
      <dgm:prSet/>
      <dgm:spPr/>
      <dgm:t>
        <a:bodyPr/>
        <a:lstStyle/>
        <a:p>
          <a:endParaRPr lang="ru-RU"/>
        </a:p>
      </dgm:t>
    </dgm:pt>
    <dgm:pt modelId="{B2D71F9E-67A4-459E-AEF6-95DCACABA91F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C00000"/>
              </a:solidFill>
            </a:rPr>
            <a:t>СОДЕРЖАНИЕ РАБОТЫ</a:t>
          </a:r>
        </a:p>
        <a:p>
          <a:r>
            <a:rPr lang="ru-RU" sz="1600" dirty="0" smtClean="0">
              <a:solidFill>
                <a:srgbClr val="002060"/>
              </a:solidFill>
            </a:rPr>
            <a:t>Осуществление накопления информации </a:t>
          </a:r>
          <a:endParaRPr lang="ru-RU" sz="1600" dirty="0">
            <a:solidFill>
              <a:srgbClr val="002060"/>
            </a:solidFill>
          </a:endParaRPr>
        </a:p>
      </dgm:t>
    </dgm:pt>
    <dgm:pt modelId="{E4992B6D-EA8F-4FF5-AF10-191DFEF87C1C}" type="parTrans" cxnId="{8F3C91EA-1717-4CD3-8805-FEF16064CAC5}">
      <dgm:prSet/>
      <dgm:spPr/>
      <dgm:t>
        <a:bodyPr/>
        <a:lstStyle/>
        <a:p>
          <a:endParaRPr lang="ru-RU"/>
        </a:p>
      </dgm:t>
    </dgm:pt>
    <dgm:pt modelId="{7EC70B42-CD40-4A17-B569-969313CA87B8}" type="sibTrans" cxnId="{8F3C91EA-1717-4CD3-8805-FEF16064CAC5}">
      <dgm:prSet/>
      <dgm:spPr/>
      <dgm:t>
        <a:bodyPr/>
        <a:lstStyle/>
        <a:p>
          <a:endParaRPr lang="ru-RU"/>
        </a:p>
      </dgm:t>
    </dgm:pt>
    <dgm:pt modelId="{46C00B76-D520-47F2-9012-290D2ECA4FD8}" type="pres">
      <dgm:prSet presAssocID="{49452B74-F386-4C58-B51A-9570FC8C2295}" presName="compositeShape" presStyleCnt="0">
        <dgm:presLayoutVars>
          <dgm:chMax val="7"/>
          <dgm:dir/>
          <dgm:resizeHandles val="exact"/>
        </dgm:presLayoutVars>
      </dgm:prSet>
      <dgm:spPr/>
    </dgm:pt>
    <dgm:pt modelId="{5836C623-3A2C-48B4-8DCD-070B0A2A605F}" type="pres">
      <dgm:prSet presAssocID="{49452B74-F386-4C58-B51A-9570FC8C2295}" presName="wedge1" presStyleLbl="node1" presStyleIdx="0" presStyleCnt="3"/>
      <dgm:spPr/>
      <dgm:t>
        <a:bodyPr/>
        <a:lstStyle/>
        <a:p>
          <a:endParaRPr lang="ru-RU"/>
        </a:p>
      </dgm:t>
    </dgm:pt>
    <dgm:pt modelId="{E40C1C68-272B-4F1D-86C6-ABF806B72FC8}" type="pres">
      <dgm:prSet presAssocID="{49452B74-F386-4C58-B51A-9570FC8C2295}" presName="dummy1a" presStyleCnt="0"/>
      <dgm:spPr/>
    </dgm:pt>
    <dgm:pt modelId="{08BD4370-2944-43DF-98F7-8D5BA93E359C}" type="pres">
      <dgm:prSet presAssocID="{49452B74-F386-4C58-B51A-9570FC8C2295}" presName="dummy1b" presStyleCnt="0"/>
      <dgm:spPr/>
    </dgm:pt>
    <dgm:pt modelId="{E7B4F15D-9AD9-4434-833A-87AFD875ADAB}" type="pres">
      <dgm:prSet presAssocID="{49452B74-F386-4C58-B51A-9570FC8C229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B017B-4492-4876-B96D-135A8C2199B1}" type="pres">
      <dgm:prSet presAssocID="{49452B74-F386-4C58-B51A-9570FC8C2295}" presName="wedge2" presStyleLbl="node1" presStyleIdx="1" presStyleCnt="3"/>
      <dgm:spPr/>
      <dgm:t>
        <a:bodyPr/>
        <a:lstStyle/>
        <a:p>
          <a:endParaRPr lang="ru-RU"/>
        </a:p>
      </dgm:t>
    </dgm:pt>
    <dgm:pt modelId="{F5F99D28-506A-47F7-A617-96E6229184A9}" type="pres">
      <dgm:prSet presAssocID="{49452B74-F386-4C58-B51A-9570FC8C2295}" presName="dummy2a" presStyleCnt="0"/>
      <dgm:spPr/>
    </dgm:pt>
    <dgm:pt modelId="{069CC98F-8549-48A6-AE83-86A9E5E34429}" type="pres">
      <dgm:prSet presAssocID="{49452B74-F386-4C58-B51A-9570FC8C2295}" presName="dummy2b" presStyleCnt="0"/>
      <dgm:spPr/>
    </dgm:pt>
    <dgm:pt modelId="{3972814C-ADE6-429B-8677-830D7D41AD72}" type="pres">
      <dgm:prSet presAssocID="{49452B74-F386-4C58-B51A-9570FC8C229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08AA-7EE2-4676-9637-9A6A5F96F283}" type="pres">
      <dgm:prSet presAssocID="{49452B74-F386-4C58-B51A-9570FC8C2295}" presName="wedge3" presStyleLbl="node1" presStyleIdx="2" presStyleCnt="3"/>
      <dgm:spPr/>
      <dgm:t>
        <a:bodyPr/>
        <a:lstStyle/>
        <a:p>
          <a:endParaRPr lang="ru-RU"/>
        </a:p>
      </dgm:t>
    </dgm:pt>
    <dgm:pt modelId="{70194470-CF08-4D4E-BE80-2856866804F1}" type="pres">
      <dgm:prSet presAssocID="{49452B74-F386-4C58-B51A-9570FC8C2295}" presName="dummy3a" presStyleCnt="0"/>
      <dgm:spPr/>
    </dgm:pt>
    <dgm:pt modelId="{ED9580AB-2CB1-4682-A921-A0E2AB884FE8}" type="pres">
      <dgm:prSet presAssocID="{49452B74-F386-4C58-B51A-9570FC8C2295}" presName="dummy3b" presStyleCnt="0"/>
      <dgm:spPr/>
    </dgm:pt>
    <dgm:pt modelId="{7429E1A1-8C90-4BD7-8318-EAB98CE014DD}" type="pres">
      <dgm:prSet presAssocID="{49452B74-F386-4C58-B51A-9570FC8C229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DD1C6-460D-4C6E-94C5-D29171AC4E7E}" type="pres">
      <dgm:prSet presAssocID="{CEBCC1AA-C44A-4B14-B1E4-CC0C1EDDA9AD}" presName="arrowWedge1" presStyleLbl="fgSibTrans2D1" presStyleIdx="0" presStyleCnt="3"/>
      <dgm:spPr/>
    </dgm:pt>
    <dgm:pt modelId="{0463E630-4F11-4F3D-B9BA-1C373BE99537}" type="pres">
      <dgm:prSet presAssocID="{B2C3284B-4588-438E-AF63-7AFB064E876D}" presName="arrowWedge2" presStyleLbl="fgSibTrans2D1" presStyleIdx="1" presStyleCnt="3"/>
      <dgm:spPr/>
    </dgm:pt>
    <dgm:pt modelId="{582D8548-57DD-4EF9-A7C1-84542C46E393}" type="pres">
      <dgm:prSet presAssocID="{7EC70B42-CD40-4A17-B569-969313CA87B8}" presName="arrowWedge3" presStyleLbl="fgSibTrans2D1" presStyleIdx="2" presStyleCnt="3"/>
      <dgm:spPr/>
    </dgm:pt>
  </dgm:ptLst>
  <dgm:cxnLst>
    <dgm:cxn modelId="{FED3117F-FEE2-44D7-AAD0-36A2B00B38B1}" type="presOf" srcId="{57F1FE32-FB92-45AE-AB10-B950BFF390E9}" destId="{E51B017B-4492-4876-B96D-135A8C2199B1}" srcOrd="0" destOrd="0" presId="urn:microsoft.com/office/officeart/2005/8/layout/cycle8"/>
    <dgm:cxn modelId="{A0216ED8-08F9-491F-8A31-B0F9F06F0FE2}" type="presOf" srcId="{05135B1C-CF92-45C5-9DD9-DCF16A479EC1}" destId="{E7B4F15D-9AD9-4434-833A-87AFD875ADAB}" srcOrd="1" destOrd="0" presId="urn:microsoft.com/office/officeart/2005/8/layout/cycle8"/>
    <dgm:cxn modelId="{B4210A26-CF62-4E91-AC6A-9D2C3B853BF1}" srcId="{49452B74-F386-4C58-B51A-9570FC8C2295}" destId="{57F1FE32-FB92-45AE-AB10-B950BFF390E9}" srcOrd="1" destOrd="0" parTransId="{3DFBA993-CFEF-4FE9-AAF5-8BB2EB3BF31B}" sibTransId="{B2C3284B-4588-438E-AF63-7AFB064E876D}"/>
    <dgm:cxn modelId="{8F3C91EA-1717-4CD3-8805-FEF16064CAC5}" srcId="{49452B74-F386-4C58-B51A-9570FC8C2295}" destId="{B2D71F9E-67A4-459E-AEF6-95DCACABA91F}" srcOrd="2" destOrd="0" parTransId="{E4992B6D-EA8F-4FF5-AF10-191DFEF87C1C}" sibTransId="{7EC70B42-CD40-4A17-B569-969313CA87B8}"/>
    <dgm:cxn modelId="{B9BE9D0E-B498-430D-A195-33F1D4359A4B}" srcId="{49452B74-F386-4C58-B51A-9570FC8C2295}" destId="{05135B1C-CF92-45C5-9DD9-DCF16A479EC1}" srcOrd="0" destOrd="0" parTransId="{9BA8DBF3-716F-495C-9696-5521C462F658}" sibTransId="{CEBCC1AA-C44A-4B14-B1E4-CC0C1EDDA9AD}"/>
    <dgm:cxn modelId="{FCBDCBE3-D4DF-4BDB-81BA-4D84D232E0F4}" type="presOf" srcId="{05135B1C-CF92-45C5-9DD9-DCF16A479EC1}" destId="{5836C623-3A2C-48B4-8DCD-070B0A2A605F}" srcOrd="0" destOrd="0" presId="urn:microsoft.com/office/officeart/2005/8/layout/cycle8"/>
    <dgm:cxn modelId="{F9A133A8-3171-4B63-BC6F-519AE2F0F1AD}" type="presOf" srcId="{B2D71F9E-67A4-459E-AEF6-95DCACABA91F}" destId="{7429E1A1-8C90-4BD7-8318-EAB98CE014DD}" srcOrd="1" destOrd="0" presId="urn:microsoft.com/office/officeart/2005/8/layout/cycle8"/>
    <dgm:cxn modelId="{46770519-E05F-4FB8-A4B0-21AAFB29F2C6}" type="presOf" srcId="{B2D71F9E-67A4-459E-AEF6-95DCACABA91F}" destId="{9C2908AA-7EE2-4676-9637-9A6A5F96F283}" srcOrd="0" destOrd="0" presId="urn:microsoft.com/office/officeart/2005/8/layout/cycle8"/>
    <dgm:cxn modelId="{5069C221-8DD4-4D16-AAFB-DFD79305DBE4}" type="presOf" srcId="{57F1FE32-FB92-45AE-AB10-B950BFF390E9}" destId="{3972814C-ADE6-429B-8677-830D7D41AD72}" srcOrd="1" destOrd="0" presId="urn:microsoft.com/office/officeart/2005/8/layout/cycle8"/>
    <dgm:cxn modelId="{963044EB-4F2A-418D-8415-CD71FD381F84}" type="presOf" srcId="{49452B74-F386-4C58-B51A-9570FC8C2295}" destId="{46C00B76-D520-47F2-9012-290D2ECA4FD8}" srcOrd="0" destOrd="0" presId="urn:microsoft.com/office/officeart/2005/8/layout/cycle8"/>
    <dgm:cxn modelId="{CA9812DC-8B03-4129-AC73-E5C60D423B66}" type="presParOf" srcId="{46C00B76-D520-47F2-9012-290D2ECA4FD8}" destId="{5836C623-3A2C-48B4-8DCD-070B0A2A605F}" srcOrd="0" destOrd="0" presId="urn:microsoft.com/office/officeart/2005/8/layout/cycle8"/>
    <dgm:cxn modelId="{B1F2387D-8FD5-4D62-ACC9-B7BF417EA810}" type="presParOf" srcId="{46C00B76-D520-47F2-9012-290D2ECA4FD8}" destId="{E40C1C68-272B-4F1D-86C6-ABF806B72FC8}" srcOrd="1" destOrd="0" presId="urn:microsoft.com/office/officeart/2005/8/layout/cycle8"/>
    <dgm:cxn modelId="{BEE1DD3E-39F3-4EF7-B14E-43BC83E24854}" type="presParOf" srcId="{46C00B76-D520-47F2-9012-290D2ECA4FD8}" destId="{08BD4370-2944-43DF-98F7-8D5BA93E359C}" srcOrd="2" destOrd="0" presId="urn:microsoft.com/office/officeart/2005/8/layout/cycle8"/>
    <dgm:cxn modelId="{6BD147F2-019C-40C4-B0A6-85A1933C1512}" type="presParOf" srcId="{46C00B76-D520-47F2-9012-290D2ECA4FD8}" destId="{E7B4F15D-9AD9-4434-833A-87AFD875ADAB}" srcOrd="3" destOrd="0" presId="urn:microsoft.com/office/officeart/2005/8/layout/cycle8"/>
    <dgm:cxn modelId="{72937C70-D424-4BA8-A2E2-EA0E44EF8601}" type="presParOf" srcId="{46C00B76-D520-47F2-9012-290D2ECA4FD8}" destId="{E51B017B-4492-4876-B96D-135A8C2199B1}" srcOrd="4" destOrd="0" presId="urn:microsoft.com/office/officeart/2005/8/layout/cycle8"/>
    <dgm:cxn modelId="{7873CB38-ABFF-448C-AAEA-24DD805B2DD9}" type="presParOf" srcId="{46C00B76-D520-47F2-9012-290D2ECA4FD8}" destId="{F5F99D28-506A-47F7-A617-96E6229184A9}" srcOrd="5" destOrd="0" presId="urn:microsoft.com/office/officeart/2005/8/layout/cycle8"/>
    <dgm:cxn modelId="{637E16CA-8837-4C59-AA0E-0F3F689503BB}" type="presParOf" srcId="{46C00B76-D520-47F2-9012-290D2ECA4FD8}" destId="{069CC98F-8549-48A6-AE83-86A9E5E34429}" srcOrd="6" destOrd="0" presId="urn:microsoft.com/office/officeart/2005/8/layout/cycle8"/>
    <dgm:cxn modelId="{CD6D8024-351E-460C-854A-8703690409BD}" type="presParOf" srcId="{46C00B76-D520-47F2-9012-290D2ECA4FD8}" destId="{3972814C-ADE6-429B-8677-830D7D41AD72}" srcOrd="7" destOrd="0" presId="urn:microsoft.com/office/officeart/2005/8/layout/cycle8"/>
    <dgm:cxn modelId="{D6F35488-12DB-4270-B9E8-B1FB91D1CA2A}" type="presParOf" srcId="{46C00B76-D520-47F2-9012-290D2ECA4FD8}" destId="{9C2908AA-7EE2-4676-9637-9A6A5F96F283}" srcOrd="8" destOrd="0" presId="urn:microsoft.com/office/officeart/2005/8/layout/cycle8"/>
    <dgm:cxn modelId="{2E7D808D-97B1-4DCD-B29A-B2433690F3D4}" type="presParOf" srcId="{46C00B76-D520-47F2-9012-290D2ECA4FD8}" destId="{70194470-CF08-4D4E-BE80-2856866804F1}" srcOrd="9" destOrd="0" presId="urn:microsoft.com/office/officeart/2005/8/layout/cycle8"/>
    <dgm:cxn modelId="{79AF6652-7BBD-4C3D-A707-BFF72C3002E2}" type="presParOf" srcId="{46C00B76-D520-47F2-9012-290D2ECA4FD8}" destId="{ED9580AB-2CB1-4682-A921-A0E2AB884FE8}" srcOrd="10" destOrd="0" presId="urn:microsoft.com/office/officeart/2005/8/layout/cycle8"/>
    <dgm:cxn modelId="{8A14C542-317E-42AE-ABB0-2C44B9CCF3E7}" type="presParOf" srcId="{46C00B76-D520-47F2-9012-290D2ECA4FD8}" destId="{7429E1A1-8C90-4BD7-8318-EAB98CE014DD}" srcOrd="11" destOrd="0" presId="urn:microsoft.com/office/officeart/2005/8/layout/cycle8"/>
    <dgm:cxn modelId="{0B4F6E26-2838-4688-B3FC-FF4283A8A4DE}" type="presParOf" srcId="{46C00B76-D520-47F2-9012-290D2ECA4FD8}" destId="{85EDD1C6-460D-4C6E-94C5-D29171AC4E7E}" srcOrd="12" destOrd="0" presId="urn:microsoft.com/office/officeart/2005/8/layout/cycle8"/>
    <dgm:cxn modelId="{444037A6-5688-4095-9BB7-C9D080A67193}" type="presParOf" srcId="{46C00B76-D520-47F2-9012-290D2ECA4FD8}" destId="{0463E630-4F11-4F3D-B9BA-1C373BE99537}" srcOrd="13" destOrd="0" presId="urn:microsoft.com/office/officeart/2005/8/layout/cycle8"/>
    <dgm:cxn modelId="{525F84AE-4ADA-4F9C-A731-F4A2CFF438A7}" type="presParOf" srcId="{46C00B76-D520-47F2-9012-290D2ECA4FD8}" destId="{582D8548-57DD-4EF9-A7C1-84542C46E393}" srcOrd="14" destOrd="0" presId="urn:microsoft.com/office/officeart/2005/8/layout/cycle8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E70BE-00BD-45AE-8E85-D38FF9329512}" type="doc">
      <dgm:prSet loTypeId="urn:microsoft.com/office/officeart/2005/8/layout/gear1" loCatId="cycle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D102276-CA35-44A3-B941-5CF0F642E20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3"/>
              </a:solidFill>
            </a:rPr>
            <a:t>ДЕЯТЕЛЬНОСТЬ  УЧИТЕЛЯ</a:t>
          </a:r>
        </a:p>
        <a:p>
          <a:r>
            <a:rPr lang="ru-RU" sz="1800" dirty="0" smtClean="0">
              <a:solidFill>
                <a:schemeClr val="accent4">
                  <a:lumMod val="50000"/>
                </a:schemeClr>
              </a:solidFill>
            </a:rPr>
            <a:t>Консультирует и координирует работу учащихся</a:t>
          </a:r>
          <a:endParaRPr lang="ru-RU" sz="1800" dirty="0">
            <a:solidFill>
              <a:schemeClr val="accent4">
                <a:lumMod val="50000"/>
              </a:schemeClr>
            </a:solidFill>
          </a:endParaRPr>
        </a:p>
      </dgm:t>
    </dgm:pt>
    <dgm:pt modelId="{17924D8D-F4DE-4F89-ADE2-1B090E268867}" type="parTrans" cxnId="{2536855F-C722-418C-858B-6D943FE9C65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EE9FF342-B075-4DB8-8C3C-5812298A3806}" type="sibTrans" cxnId="{2536855F-C722-418C-858B-6D943FE9C65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E36F5ED3-1244-425F-A0B7-FA7C893BCFB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ДЕЯТЕЛЬНОСТЬ УЧАЩИХСЯ</a:t>
          </a:r>
        </a:p>
        <a:p>
          <a:r>
            <a:rPr lang="ru-RU" dirty="0" smtClean="0">
              <a:solidFill>
                <a:srgbClr val="7030A0"/>
              </a:solidFill>
            </a:rPr>
            <a:t>Оформляют  результаты  в соответствии  с принятыми правилами</a:t>
          </a:r>
          <a:endParaRPr lang="ru-RU" dirty="0">
            <a:solidFill>
              <a:srgbClr val="7030A0"/>
            </a:solidFill>
          </a:endParaRPr>
        </a:p>
      </dgm:t>
    </dgm:pt>
    <dgm:pt modelId="{976D1229-6853-478C-848B-BDFF1C985DD3}" type="parTrans" cxnId="{7AD7D56E-913B-4B95-951C-309414E7D0D1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D999EC85-53E1-4BBC-BACF-97BA73E5740A}" type="sibTrans" cxnId="{7AD7D56E-913B-4B95-951C-309414E7D0D1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59267B9E-B86F-444D-BB65-4048A8193C0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СОДЕРЖАНИЕ РАБОТЫ</a:t>
          </a:r>
        </a:p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Оформление результатов согласно  выбранной форме отчета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DF91C7F3-7E73-4899-8F7C-AC31E061E391}" type="parTrans" cxnId="{C5AEA8D2-4F31-484C-A3A9-49C1E96874FD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5818ECDD-3CC0-4CA7-9D9F-895ABA4D0903}" type="sibTrans" cxnId="{C5AEA8D2-4F31-484C-A3A9-49C1E96874FD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558E71F6-9DB2-4C8E-953E-2112269AF353}" type="pres">
      <dgm:prSet presAssocID="{BD4E70BE-00BD-45AE-8E85-D38FF932951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2B06F-900E-4C2C-B8E2-CDC47120EF30}" type="pres">
      <dgm:prSet presAssocID="{6D102276-CA35-44A3-B941-5CF0F642E20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50A2A-AED4-4C71-8B24-3C1E8B6D761B}" type="pres">
      <dgm:prSet presAssocID="{6D102276-CA35-44A3-B941-5CF0F642E20E}" presName="gear1srcNode" presStyleLbl="node1" presStyleIdx="0" presStyleCnt="3"/>
      <dgm:spPr/>
      <dgm:t>
        <a:bodyPr/>
        <a:lstStyle/>
        <a:p>
          <a:endParaRPr lang="ru-RU"/>
        </a:p>
      </dgm:t>
    </dgm:pt>
    <dgm:pt modelId="{0CEEB235-B453-4AF6-83D2-D3CE5A2BA438}" type="pres">
      <dgm:prSet presAssocID="{6D102276-CA35-44A3-B941-5CF0F642E20E}" presName="gear1dstNode" presStyleLbl="node1" presStyleIdx="0" presStyleCnt="3"/>
      <dgm:spPr/>
      <dgm:t>
        <a:bodyPr/>
        <a:lstStyle/>
        <a:p>
          <a:endParaRPr lang="ru-RU"/>
        </a:p>
      </dgm:t>
    </dgm:pt>
    <dgm:pt modelId="{F84A42A0-E705-4C64-B551-9D84F5499742}" type="pres">
      <dgm:prSet presAssocID="{E36F5ED3-1244-425F-A0B7-FA7C893BCFB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08962-5862-4E24-8C30-63426AAED83F}" type="pres">
      <dgm:prSet presAssocID="{E36F5ED3-1244-425F-A0B7-FA7C893BCFB2}" presName="gear2srcNode" presStyleLbl="node1" presStyleIdx="1" presStyleCnt="3"/>
      <dgm:spPr/>
      <dgm:t>
        <a:bodyPr/>
        <a:lstStyle/>
        <a:p>
          <a:endParaRPr lang="ru-RU"/>
        </a:p>
      </dgm:t>
    </dgm:pt>
    <dgm:pt modelId="{13CF8CEA-3100-46AD-9BB9-BD5AE8FED81F}" type="pres">
      <dgm:prSet presAssocID="{E36F5ED3-1244-425F-A0B7-FA7C893BCFB2}" presName="gear2dstNode" presStyleLbl="node1" presStyleIdx="1" presStyleCnt="3"/>
      <dgm:spPr/>
      <dgm:t>
        <a:bodyPr/>
        <a:lstStyle/>
        <a:p>
          <a:endParaRPr lang="ru-RU"/>
        </a:p>
      </dgm:t>
    </dgm:pt>
    <dgm:pt modelId="{CDB41A74-F82E-4A7D-B1AF-EFB2C302674D}" type="pres">
      <dgm:prSet presAssocID="{59267B9E-B86F-444D-BB65-4048A8193C09}" presName="gear3" presStyleLbl="node1" presStyleIdx="2" presStyleCnt="3"/>
      <dgm:spPr/>
      <dgm:t>
        <a:bodyPr/>
        <a:lstStyle/>
        <a:p>
          <a:endParaRPr lang="ru-RU"/>
        </a:p>
      </dgm:t>
    </dgm:pt>
    <dgm:pt modelId="{BA790589-D7F4-4D65-BDF0-37DCE16CAE22}" type="pres">
      <dgm:prSet presAssocID="{59267B9E-B86F-444D-BB65-4048A8193C0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8609-5D82-4057-9745-F6A614E7EF14}" type="pres">
      <dgm:prSet presAssocID="{59267B9E-B86F-444D-BB65-4048A8193C09}" presName="gear3srcNode" presStyleLbl="node1" presStyleIdx="2" presStyleCnt="3"/>
      <dgm:spPr/>
      <dgm:t>
        <a:bodyPr/>
        <a:lstStyle/>
        <a:p>
          <a:endParaRPr lang="ru-RU"/>
        </a:p>
      </dgm:t>
    </dgm:pt>
    <dgm:pt modelId="{06ADBEB8-EA04-49D2-AD4D-565D0502D83F}" type="pres">
      <dgm:prSet presAssocID="{59267B9E-B86F-444D-BB65-4048A8193C09}" presName="gear3dstNode" presStyleLbl="node1" presStyleIdx="2" presStyleCnt="3"/>
      <dgm:spPr/>
      <dgm:t>
        <a:bodyPr/>
        <a:lstStyle/>
        <a:p>
          <a:endParaRPr lang="ru-RU"/>
        </a:p>
      </dgm:t>
    </dgm:pt>
    <dgm:pt modelId="{6F3C0A61-524E-4A1E-BA85-318FCC87100E}" type="pres">
      <dgm:prSet presAssocID="{EE9FF342-B075-4DB8-8C3C-5812298A380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68B7107-44E9-406B-B644-EDC287A5E1BF}" type="pres">
      <dgm:prSet presAssocID="{D999EC85-53E1-4BBC-BACF-97BA73E5740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15A8FAD4-80F8-4250-81EE-F4CB57F07FED}" type="pres">
      <dgm:prSet presAssocID="{5818ECDD-3CC0-4CA7-9D9F-895ABA4D090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51B83E4-32DC-49C2-9DA5-1AD7B84AF763}" type="presOf" srcId="{E36F5ED3-1244-425F-A0B7-FA7C893BCFB2}" destId="{F84A42A0-E705-4C64-B551-9D84F5499742}" srcOrd="0" destOrd="0" presId="urn:microsoft.com/office/officeart/2005/8/layout/gear1"/>
    <dgm:cxn modelId="{661FB688-5C47-47C5-A170-B1B2D43684A6}" type="presOf" srcId="{D999EC85-53E1-4BBC-BACF-97BA73E5740A}" destId="{B68B7107-44E9-406B-B644-EDC287A5E1BF}" srcOrd="0" destOrd="0" presId="urn:microsoft.com/office/officeart/2005/8/layout/gear1"/>
    <dgm:cxn modelId="{28907BD9-14FB-4BD9-BD7C-8E6DAD1AF4E8}" type="presOf" srcId="{E36F5ED3-1244-425F-A0B7-FA7C893BCFB2}" destId="{8AA08962-5862-4E24-8C30-63426AAED83F}" srcOrd="1" destOrd="0" presId="urn:microsoft.com/office/officeart/2005/8/layout/gear1"/>
    <dgm:cxn modelId="{D33B84ED-5A79-43E6-894F-430ACA93C255}" type="presOf" srcId="{5818ECDD-3CC0-4CA7-9D9F-895ABA4D0903}" destId="{15A8FAD4-80F8-4250-81EE-F4CB57F07FED}" srcOrd="0" destOrd="0" presId="urn:microsoft.com/office/officeart/2005/8/layout/gear1"/>
    <dgm:cxn modelId="{96A1FDB0-6B36-4D3A-9E35-E35589DB09AC}" type="presOf" srcId="{59267B9E-B86F-444D-BB65-4048A8193C09}" destId="{5D5B8609-5D82-4057-9745-F6A614E7EF14}" srcOrd="2" destOrd="0" presId="urn:microsoft.com/office/officeart/2005/8/layout/gear1"/>
    <dgm:cxn modelId="{ABBCACF8-B32F-489B-A808-65AC67E0D4BB}" type="presOf" srcId="{6D102276-CA35-44A3-B941-5CF0F642E20E}" destId="{29E50A2A-AED4-4C71-8B24-3C1E8B6D761B}" srcOrd="1" destOrd="0" presId="urn:microsoft.com/office/officeart/2005/8/layout/gear1"/>
    <dgm:cxn modelId="{C5AEA8D2-4F31-484C-A3A9-49C1E96874FD}" srcId="{BD4E70BE-00BD-45AE-8E85-D38FF9329512}" destId="{59267B9E-B86F-444D-BB65-4048A8193C09}" srcOrd="2" destOrd="0" parTransId="{DF91C7F3-7E73-4899-8F7C-AC31E061E391}" sibTransId="{5818ECDD-3CC0-4CA7-9D9F-895ABA4D0903}"/>
    <dgm:cxn modelId="{15F84071-8E39-4C5E-B3DE-AD930C1D57A3}" type="presOf" srcId="{E36F5ED3-1244-425F-A0B7-FA7C893BCFB2}" destId="{13CF8CEA-3100-46AD-9BB9-BD5AE8FED81F}" srcOrd="2" destOrd="0" presId="urn:microsoft.com/office/officeart/2005/8/layout/gear1"/>
    <dgm:cxn modelId="{DAF4735F-9986-4002-BB74-E38B10653C26}" type="presOf" srcId="{EE9FF342-B075-4DB8-8C3C-5812298A3806}" destId="{6F3C0A61-524E-4A1E-BA85-318FCC87100E}" srcOrd="0" destOrd="0" presId="urn:microsoft.com/office/officeart/2005/8/layout/gear1"/>
    <dgm:cxn modelId="{3FE7BFF6-99C1-4489-8276-F1F9B2764C34}" type="presOf" srcId="{6D102276-CA35-44A3-B941-5CF0F642E20E}" destId="{0CEEB235-B453-4AF6-83D2-D3CE5A2BA438}" srcOrd="2" destOrd="0" presId="urn:microsoft.com/office/officeart/2005/8/layout/gear1"/>
    <dgm:cxn modelId="{73BF18CE-AE2A-4271-8AA3-A32A8FA0E8CA}" type="presOf" srcId="{6D102276-CA35-44A3-B941-5CF0F642E20E}" destId="{3182B06F-900E-4C2C-B8E2-CDC47120EF30}" srcOrd="0" destOrd="0" presId="urn:microsoft.com/office/officeart/2005/8/layout/gear1"/>
    <dgm:cxn modelId="{7AD7D56E-913B-4B95-951C-309414E7D0D1}" srcId="{BD4E70BE-00BD-45AE-8E85-D38FF9329512}" destId="{E36F5ED3-1244-425F-A0B7-FA7C893BCFB2}" srcOrd="1" destOrd="0" parTransId="{976D1229-6853-478C-848B-BDFF1C985DD3}" sibTransId="{D999EC85-53E1-4BBC-BACF-97BA73E5740A}"/>
    <dgm:cxn modelId="{172629CE-8E2C-45D4-A4AC-7418F1F74167}" type="presOf" srcId="{BD4E70BE-00BD-45AE-8E85-D38FF9329512}" destId="{558E71F6-9DB2-4C8E-953E-2112269AF353}" srcOrd="0" destOrd="0" presId="urn:microsoft.com/office/officeart/2005/8/layout/gear1"/>
    <dgm:cxn modelId="{ACE8BC29-C8A1-4A3F-B53B-4B069A06C14D}" type="presOf" srcId="{59267B9E-B86F-444D-BB65-4048A8193C09}" destId="{06ADBEB8-EA04-49D2-AD4D-565D0502D83F}" srcOrd="3" destOrd="0" presId="urn:microsoft.com/office/officeart/2005/8/layout/gear1"/>
    <dgm:cxn modelId="{C20E42C8-EC38-45CE-AB04-0CEC6DC4F9FD}" type="presOf" srcId="{59267B9E-B86F-444D-BB65-4048A8193C09}" destId="{BA790589-D7F4-4D65-BDF0-37DCE16CAE22}" srcOrd="1" destOrd="0" presId="urn:microsoft.com/office/officeart/2005/8/layout/gear1"/>
    <dgm:cxn modelId="{2536855F-C722-418C-858B-6D943FE9C658}" srcId="{BD4E70BE-00BD-45AE-8E85-D38FF9329512}" destId="{6D102276-CA35-44A3-B941-5CF0F642E20E}" srcOrd="0" destOrd="0" parTransId="{17924D8D-F4DE-4F89-ADE2-1B090E268867}" sibTransId="{EE9FF342-B075-4DB8-8C3C-5812298A3806}"/>
    <dgm:cxn modelId="{32860F7A-5984-47E8-A049-901385EA3FB1}" type="presOf" srcId="{59267B9E-B86F-444D-BB65-4048A8193C09}" destId="{CDB41A74-F82E-4A7D-B1AF-EFB2C302674D}" srcOrd="0" destOrd="0" presId="urn:microsoft.com/office/officeart/2005/8/layout/gear1"/>
    <dgm:cxn modelId="{5C484E1D-5940-4119-9D47-8F168F9CAB2E}" type="presParOf" srcId="{558E71F6-9DB2-4C8E-953E-2112269AF353}" destId="{3182B06F-900E-4C2C-B8E2-CDC47120EF30}" srcOrd="0" destOrd="0" presId="urn:microsoft.com/office/officeart/2005/8/layout/gear1"/>
    <dgm:cxn modelId="{950E54F5-3BC6-4D50-83CF-7A81C22AC36B}" type="presParOf" srcId="{558E71F6-9DB2-4C8E-953E-2112269AF353}" destId="{29E50A2A-AED4-4C71-8B24-3C1E8B6D761B}" srcOrd="1" destOrd="0" presId="urn:microsoft.com/office/officeart/2005/8/layout/gear1"/>
    <dgm:cxn modelId="{C022F7AA-8448-433A-9AC7-6EC6E237A529}" type="presParOf" srcId="{558E71F6-9DB2-4C8E-953E-2112269AF353}" destId="{0CEEB235-B453-4AF6-83D2-D3CE5A2BA438}" srcOrd="2" destOrd="0" presId="urn:microsoft.com/office/officeart/2005/8/layout/gear1"/>
    <dgm:cxn modelId="{C397BF07-C857-41E6-93A9-40C0151331B2}" type="presParOf" srcId="{558E71F6-9DB2-4C8E-953E-2112269AF353}" destId="{F84A42A0-E705-4C64-B551-9D84F5499742}" srcOrd="3" destOrd="0" presId="urn:microsoft.com/office/officeart/2005/8/layout/gear1"/>
    <dgm:cxn modelId="{2092905D-54ED-4FDA-8B2B-5232A732D5A1}" type="presParOf" srcId="{558E71F6-9DB2-4C8E-953E-2112269AF353}" destId="{8AA08962-5862-4E24-8C30-63426AAED83F}" srcOrd="4" destOrd="0" presId="urn:microsoft.com/office/officeart/2005/8/layout/gear1"/>
    <dgm:cxn modelId="{490ACBE0-C7EB-408C-A4C6-1045F4F1F834}" type="presParOf" srcId="{558E71F6-9DB2-4C8E-953E-2112269AF353}" destId="{13CF8CEA-3100-46AD-9BB9-BD5AE8FED81F}" srcOrd="5" destOrd="0" presId="urn:microsoft.com/office/officeart/2005/8/layout/gear1"/>
    <dgm:cxn modelId="{DA5A4B82-A6B0-4F3A-9A63-BE406C0A2688}" type="presParOf" srcId="{558E71F6-9DB2-4C8E-953E-2112269AF353}" destId="{CDB41A74-F82E-4A7D-B1AF-EFB2C302674D}" srcOrd="6" destOrd="0" presId="urn:microsoft.com/office/officeart/2005/8/layout/gear1"/>
    <dgm:cxn modelId="{58D73C13-E16A-48C9-B116-C97379C1D573}" type="presParOf" srcId="{558E71F6-9DB2-4C8E-953E-2112269AF353}" destId="{BA790589-D7F4-4D65-BDF0-37DCE16CAE22}" srcOrd="7" destOrd="0" presId="urn:microsoft.com/office/officeart/2005/8/layout/gear1"/>
    <dgm:cxn modelId="{3E8B7290-74B9-48CC-955F-6296B19377D2}" type="presParOf" srcId="{558E71F6-9DB2-4C8E-953E-2112269AF353}" destId="{5D5B8609-5D82-4057-9745-F6A614E7EF14}" srcOrd="8" destOrd="0" presId="urn:microsoft.com/office/officeart/2005/8/layout/gear1"/>
    <dgm:cxn modelId="{28EE8362-6F53-4D2D-B910-35A304F1B157}" type="presParOf" srcId="{558E71F6-9DB2-4C8E-953E-2112269AF353}" destId="{06ADBEB8-EA04-49D2-AD4D-565D0502D83F}" srcOrd="9" destOrd="0" presId="urn:microsoft.com/office/officeart/2005/8/layout/gear1"/>
    <dgm:cxn modelId="{597B194C-3D16-4D48-A1AF-796617D99286}" type="presParOf" srcId="{558E71F6-9DB2-4C8E-953E-2112269AF353}" destId="{6F3C0A61-524E-4A1E-BA85-318FCC87100E}" srcOrd="10" destOrd="0" presId="urn:microsoft.com/office/officeart/2005/8/layout/gear1"/>
    <dgm:cxn modelId="{D24F25B8-2396-4B43-AFD6-270216BD0DDC}" type="presParOf" srcId="{558E71F6-9DB2-4C8E-953E-2112269AF353}" destId="{B68B7107-44E9-406B-B644-EDC287A5E1BF}" srcOrd="11" destOrd="0" presId="urn:microsoft.com/office/officeart/2005/8/layout/gear1"/>
    <dgm:cxn modelId="{A31164F5-0F2A-48E1-AD39-9BD0FA1738CD}" type="presParOf" srcId="{558E71F6-9DB2-4C8E-953E-2112269AF353}" destId="{15A8FAD4-80F8-4250-81EE-F4CB57F07FED}" srcOrd="12" destOrd="0" presId="urn:microsoft.com/office/officeart/2005/8/layout/gear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F20D7C-25E5-4D7A-8998-8B64952D400B}" type="doc">
      <dgm:prSet loTypeId="urn:microsoft.com/office/officeart/2005/8/layout/radial5" loCatId="cycle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B87B1D-277C-4E26-92C8-037F04F8FE39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ДЕЯТЕЛЬНОСТЬ УЧАЩЕГОСЯ</a:t>
          </a:r>
        </a:p>
        <a:p>
          <a:r>
            <a:rPr lang="ru-RU" dirty="0" smtClean="0"/>
            <a:t>Докладывает о результатах своей работы</a:t>
          </a:r>
          <a:endParaRPr lang="ru-RU" dirty="0"/>
        </a:p>
      </dgm:t>
    </dgm:pt>
    <dgm:pt modelId="{C075D44F-67F2-4ADB-A691-551B6417C96B}" type="parTrans" cxnId="{9870B420-FACB-448B-8A4C-13FD3A44559E}">
      <dgm:prSet/>
      <dgm:spPr/>
      <dgm:t>
        <a:bodyPr/>
        <a:lstStyle/>
        <a:p>
          <a:endParaRPr lang="ru-RU"/>
        </a:p>
      </dgm:t>
    </dgm:pt>
    <dgm:pt modelId="{D41B0F33-9021-42A9-9E0E-EEB4FA5AB20A}" type="sibTrans" cxnId="{9870B420-FACB-448B-8A4C-13FD3A44559E}">
      <dgm:prSet/>
      <dgm:spPr/>
      <dgm:t>
        <a:bodyPr/>
        <a:lstStyle/>
        <a:p>
          <a:endParaRPr lang="ru-RU"/>
        </a:p>
      </dgm:t>
    </dgm:pt>
    <dgm:pt modelId="{6DB0F7CB-F5BC-4F6A-A04B-2FEC7FAC4D2B}">
      <dgm:prSet phldrT="[Текст]" custT="1"/>
      <dgm:spPr/>
      <dgm:t>
        <a:bodyPr/>
        <a:lstStyle/>
        <a:p>
          <a:r>
            <a:rPr lang="ru-RU" sz="2000" b="1" dirty="0" smtClean="0"/>
            <a:t>5 этап .</a:t>
          </a:r>
        </a:p>
        <a:p>
          <a:r>
            <a:rPr lang="ru-RU" sz="2800" b="1" dirty="0" smtClean="0"/>
            <a:t>Презентация.</a:t>
          </a:r>
          <a:endParaRPr lang="ru-RU" sz="2800" b="1" dirty="0"/>
        </a:p>
      </dgm:t>
    </dgm:pt>
    <dgm:pt modelId="{D93E8395-10B0-44D4-945C-35EE947D35E0}" type="parTrans" cxnId="{FDA02C4B-D75C-4FCD-BED9-E511E8438F37}">
      <dgm:prSet/>
      <dgm:spPr/>
      <dgm:t>
        <a:bodyPr/>
        <a:lstStyle/>
        <a:p>
          <a:endParaRPr lang="ru-RU"/>
        </a:p>
      </dgm:t>
    </dgm:pt>
    <dgm:pt modelId="{527D9412-3FB7-4AA9-AC82-D86F611A182E}" type="sibTrans" cxnId="{FDA02C4B-D75C-4FCD-BED9-E511E8438F37}">
      <dgm:prSet/>
      <dgm:spPr/>
      <dgm:t>
        <a:bodyPr/>
        <a:lstStyle/>
        <a:p>
          <a:endParaRPr lang="ru-RU"/>
        </a:p>
      </dgm:t>
    </dgm:pt>
    <dgm:pt modelId="{AE5E03AF-B1CE-4AFE-8B54-0B2963E3D9EA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ДЕЯТЕЛЬНОСТЬ УЧИТЕЛЯ</a:t>
          </a:r>
        </a:p>
        <a:p>
          <a:r>
            <a:rPr lang="ru-RU" dirty="0" smtClean="0">
              <a:solidFill>
                <a:srgbClr val="FFC000"/>
              </a:solidFill>
            </a:rPr>
            <a:t>Организует экспертизу , привлекая  посторонних людей</a:t>
          </a:r>
          <a:endParaRPr lang="ru-RU" dirty="0">
            <a:solidFill>
              <a:srgbClr val="FFC000"/>
            </a:solidFill>
          </a:endParaRPr>
        </a:p>
      </dgm:t>
    </dgm:pt>
    <dgm:pt modelId="{12EAB659-22DC-498F-8138-2031B3F19294}" type="parTrans" cxnId="{FDACFAF3-8A8E-426D-94A8-53F211B4A5E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9A8ECDD-4C08-463C-9604-EF0FFF393AE6}" type="sibTrans" cxnId="{FDACFAF3-8A8E-426D-94A8-53F211B4A5ED}">
      <dgm:prSet/>
      <dgm:spPr/>
      <dgm:t>
        <a:bodyPr/>
        <a:lstStyle/>
        <a:p>
          <a:endParaRPr lang="ru-RU"/>
        </a:p>
      </dgm:t>
    </dgm:pt>
    <dgm:pt modelId="{A1AF3B31-AE1A-400A-BFEC-EB471913983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СОДЕРЖАНИЕ РАБОТЫ</a:t>
          </a:r>
        </a:p>
        <a:p>
          <a:r>
            <a:rPr lang="ru-RU" dirty="0" smtClean="0"/>
            <a:t>Подготовить оригинальное представление проекта</a:t>
          </a:r>
          <a:endParaRPr lang="ru-RU" dirty="0"/>
        </a:p>
      </dgm:t>
    </dgm:pt>
    <dgm:pt modelId="{853E0351-ECF8-4699-9700-B7C36B2AC6B5}" type="parTrans" cxnId="{D1E6EA1C-92E7-412E-8E95-9242BF146BCE}">
      <dgm:prSet/>
      <dgm:spPr/>
      <dgm:t>
        <a:bodyPr/>
        <a:lstStyle/>
        <a:p>
          <a:endParaRPr lang="ru-RU"/>
        </a:p>
      </dgm:t>
    </dgm:pt>
    <dgm:pt modelId="{6421B47B-A59F-42A1-8969-2B7D85F8D235}" type="sibTrans" cxnId="{D1E6EA1C-92E7-412E-8E95-9242BF146BCE}">
      <dgm:prSet/>
      <dgm:spPr/>
      <dgm:t>
        <a:bodyPr/>
        <a:lstStyle/>
        <a:p>
          <a:endParaRPr lang="ru-RU"/>
        </a:p>
      </dgm:t>
    </dgm:pt>
    <dgm:pt modelId="{7F5A5520-7F68-471C-AE14-DCA39743688E}" type="pres">
      <dgm:prSet presAssocID="{E1F20D7C-25E5-4D7A-8998-8B64952D40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4E285-B9ED-41A1-98C9-4400C7DBC0FD}" type="pres">
      <dgm:prSet presAssocID="{06B87B1D-277C-4E26-92C8-037F04F8FE39}" presName="centerShape" presStyleLbl="node0" presStyleIdx="0" presStyleCnt="1" custLinFactNeighborX="965" custLinFactNeighborY="22958"/>
      <dgm:spPr/>
      <dgm:t>
        <a:bodyPr/>
        <a:lstStyle/>
        <a:p>
          <a:endParaRPr lang="ru-RU"/>
        </a:p>
      </dgm:t>
    </dgm:pt>
    <dgm:pt modelId="{94BDBC7A-5986-4528-BF35-B89C9C36FAB9}" type="pres">
      <dgm:prSet presAssocID="{D93E8395-10B0-44D4-945C-35EE947D35E0}" presName="parTrans" presStyleLbl="sibTrans2D1" presStyleIdx="0" presStyleCnt="3" custAng="10845468"/>
      <dgm:spPr/>
      <dgm:t>
        <a:bodyPr/>
        <a:lstStyle/>
        <a:p>
          <a:endParaRPr lang="ru-RU"/>
        </a:p>
      </dgm:t>
    </dgm:pt>
    <dgm:pt modelId="{8E481A25-A14C-4446-9AB7-4FF525493DC5}" type="pres">
      <dgm:prSet presAssocID="{D93E8395-10B0-44D4-945C-35EE947D35E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1FF15AF-9782-46E1-819B-D84E45382516}" type="pres">
      <dgm:prSet presAssocID="{6DB0F7CB-F5BC-4F6A-A04B-2FEC7FAC4D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ACC5C-6C77-45CD-8E41-A5BA9E69B889}" type="pres">
      <dgm:prSet presAssocID="{12EAB659-22DC-498F-8138-2031B3F19294}" presName="parTrans" presStyleLbl="sibTrans2D1" presStyleIdx="1" presStyleCnt="3" custAng="3966564" custScaleX="41951" custLinFactY="-109945" custLinFactNeighborX="5401" custLinFactNeighborY="-200000"/>
      <dgm:spPr/>
      <dgm:t>
        <a:bodyPr/>
        <a:lstStyle/>
        <a:p>
          <a:endParaRPr lang="ru-RU"/>
        </a:p>
      </dgm:t>
    </dgm:pt>
    <dgm:pt modelId="{EEA957F0-6896-4F09-B162-2E5E15538FD6}" type="pres">
      <dgm:prSet presAssocID="{12EAB659-22DC-498F-8138-2031B3F1929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A8A5A3D-B40F-4930-A349-71240E6348C6}" type="pres">
      <dgm:prSet presAssocID="{AE5E03AF-B1CE-4AFE-8B54-0B2963E3D9EA}" presName="node" presStyleLbl="node1" presStyleIdx="1" presStyleCnt="3" custRadScaleRad="123835" custRadScaleInc="-9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16353-BB11-42F8-A4D7-BD3F87382FAD}" type="pres">
      <dgm:prSet presAssocID="{853E0351-ECF8-4699-9700-B7C36B2AC6B5}" presName="parTrans" presStyleLbl="sibTrans2D1" presStyleIdx="2" presStyleCnt="3" custAng="16610057" custScaleX="61047" custLinFactY="-136023" custLinFactNeighborX="-7023" custLinFactNeighborY="-200000"/>
      <dgm:spPr/>
      <dgm:t>
        <a:bodyPr/>
        <a:lstStyle/>
        <a:p>
          <a:endParaRPr lang="ru-RU"/>
        </a:p>
      </dgm:t>
    </dgm:pt>
    <dgm:pt modelId="{78D27D05-BC82-4021-B6CF-9408F1E91755}" type="pres">
      <dgm:prSet presAssocID="{853E0351-ECF8-4699-9700-B7C36B2AC6B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F746195-6DF3-4A12-8292-B04BB5FA3BAB}" type="pres">
      <dgm:prSet presAssocID="{A1AF3B31-AE1A-400A-BFEC-EB4719139833}" presName="node" presStyleLbl="node1" presStyleIdx="2" presStyleCnt="3" custRadScaleRad="104737" custRadScaleInc="86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C06E1-5F38-4455-8107-62C3A70F7AAF}" type="presOf" srcId="{D93E8395-10B0-44D4-945C-35EE947D35E0}" destId="{94BDBC7A-5986-4528-BF35-B89C9C36FAB9}" srcOrd="0" destOrd="0" presId="urn:microsoft.com/office/officeart/2005/8/layout/radial5"/>
    <dgm:cxn modelId="{D1E6EA1C-92E7-412E-8E95-9242BF146BCE}" srcId="{06B87B1D-277C-4E26-92C8-037F04F8FE39}" destId="{A1AF3B31-AE1A-400A-BFEC-EB4719139833}" srcOrd="2" destOrd="0" parTransId="{853E0351-ECF8-4699-9700-B7C36B2AC6B5}" sibTransId="{6421B47B-A59F-42A1-8969-2B7D85F8D235}"/>
    <dgm:cxn modelId="{9870B420-FACB-448B-8A4C-13FD3A44559E}" srcId="{E1F20D7C-25E5-4D7A-8998-8B64952D400B}" destId="{06B87B1D-277C-4E26-92C8-037F04F8FE39}" srcOrd="0" destOrd="0" parTransId="{C075D44F-67F2-4ADB-A691-551B6417C96B}" sibTransId="{D41B0F33-9021-42A9-9E0E-EEB4FA5AB20A}"/>
    <dgm:cxn modelId="{1E334A64-13E4-4869-BDDE-F025F7A3E726}" type="presOf" srcId="{06B87B1D-277C-4E26-92C8-037F04F8FE39}" destId="{6E84E285-B9ED-41A1-98C9-4400C7DBC0FD}" srcOrd="0" destOrd="0" presId="urn:microsoft.com/office/officeart/2005/8/layout/radial5"/>
    <dgm:cxn modelId="{17F4F1C1-F5BD-4DBD-BEBB-8F3FCCDCBE0A}" type="presOf" srcId="{AE5E03AF-B1CE-4AFE-8B54-0B2963E3D9EA}" destId="{9A8A5A3D-B40F-4930-A349-71240E6348C6}" srcOrd="0" destOrd="0" presId="urn:microsoft.com/office/officeart/2005/8/layout/radial5"/>
    <dgm:cxn modelId="{2AB8E4A7-C9B1-4068-A415-1C0DE1AC1C50}" type="presOf" srcId="{A1AF3B31-AE1A-400A-BFEC-EB4719139833}" destId="{AF746195-6DF3-4A12-8292-B04BB5FA3BAB}" srcOrd="0" destOrd="0" presId="urn:microsoft.com/office/officeart/2005/8/layout/radial5"/>
    <dgm:cxn modelId="{2B61A2B3-A2B9-49BE-A2D6-5892A28F94CB}" type="presOf" srcId="{12EAB659-22DC-498F-8138-2031B3F19294}" destId="{EEA957F0-6896-4F09-B162-2E5E15538FD6}" srcOrd="1" destOrd="0" presId="urn:microsoft.com/office/officeart/2005/8/layout/radial5"/>
    <dgm:cxn modelId="{16C560CD-7549-4D0D-991C-162C21063245}" type="presOf" srcId="{E1F20D7C-25E5-4D7A-8998-8B64952D400B}" destId="{7F5A5520-7F68-471C-AE14-DCA39743688E}" srcOrd="0" destOrd="0" presId="urn:microsoft.com/office/officeart/2005/8/layout/radial5"/>
    <dgm:cxn modelId="{73A6E40F-8E3E-48F0-B9D6-2CD2AA00F871}" type="presOf" srcId="{12EAB659-22DC-498F-8138-2031B3F19294}" destId="{C5DACC5C-6C77-45CD-8E41-A5BA9E69B889}" srcOrd="0" destOrd="0" presId="urn:microsoft.com/office/officeart/2005/8/layout/radial5"/>
    <dgm:cxn modelId="{FDACFAF3-8A8E-426D-94A8-53F211B4A5ED}" srcId="{06B87B1D-277C-4E26-92C8-037F04F8FE39}" destId="{AE5E03AF-B1CE-4AFE-8B54-0B2963E3D9EA}" srcOrd="1" destOrd="0" parTransId="{12EAB659-22DC-498F-8138-2031B3F19294}" sibTransId="{09A8ECDD-4C08-463C-9604-EF0FFF393AE6}"/>
    <dgm:cxn modelId="{39E1287A-B68F-4007-B2C1-EE38D57F52C1}" type="presOf" srcId="{853E0351-ECF8-4699-9700-B7C36B2AC6B5}" destId="{78D27D05-BC82-4021-B6CF-9408F1E91755}" srcOrd="1" destOrd="0" presId="urn:microsoft.com/office/officeart/2005/8/layout/radial5"/>
    <dgm:cxn modelId="{FDA02C4B-D75C-4FCD-BED9-E511E8438F37}" srcId="{06B87B1D-277C-4E26-92C8-037F04F8FE39}" destId="{6DB0F7CB-F5BC-4F6A-A04B-2FEC7FAC4D2B}" srcOrd="0" destOrd="0" parTransId="{D93E8395-10B0-44D4-945C-35EE947D35E0}" sibTransId="{527D9412-3FB7-4AA9-AC82-D86F611A182E}"/>
    <dgm:cxn modelId="{9FC2D7A3-2090-4711-8B12-FD2E90EB2572}" type="presOf" srcId="{6DB0F7CB-F5BC-4F6A-A04B-2FEC7FAC4D2B}" destId="{31FF15AF-9782-46E1-819B-D84E45382516}" srcOrd="0" destOrd="0" presId="urn:microsoft.com/office/officeart/2005/8/layout/radial5"/>
    <dgm:cxn modelId="{ED89022A-D20E-4169-AE00-178CD9B1EA5A}" type="presOf" srcId="{853E0351-ECF8-4699-9700-B7C36B2AC6B5}" destId="{FC816353-BB11-42F8-A4D7-BD3F87382FAD}" srcOrd="0" destOrd="0" presId="urn:microsoft.com/office/officeart/2005/8/layout/radial5"/>
    <dgm:cxn modelId="{0158F2F8-6E5E-41A9-8AFF-FFF1DCFF6440}" type="presOf" srcId="{D93E8395-10B0-44D4-945C-35EE947D35E0}" destId="{8E481A25-A14C-4446-9AB7-4FF525493DC5}" srcOrd="1" destOrd="0" presId="urn:microsoft.com/office/officeart/2005/8/layout/radial5"/>
    <dgm:cxn modelId="{532C32CF-5632-406A-8844-91A850612F69}" type="presParOf" srcId="{7F5A5520-7F68-471C-AE14-DCA39743688E}" destId="{6E84E285-B9ED-41A1-98C9-4400C7DBC0FD}" srcOrd="0" destOrd="0" presId="urn:microsoft.com/office/officeart/2005/8/layout/radial5"/>
    <dgm:cxn modelId="{11697597-23E6-4C28-85D1-55794C147F1D}" type="presParOf" srcId="{7F5A5520-7F68-471C-AE14-DCA39743688E}" destId="{94BDBC7A-5986-4528-BF35-B89C9C36FAB9}" srcOrd="1" destOrd="0" presId="urn:microsoft.com/office/officeart/2005/8/layout/radial5"/>
    <dgm:cxn modelId="{DB6FA3D2-63AF-453B-A686-2DD2C9C26ACB}" type="presParOf" srcId="{94BDBC7A-5986-4528-BF35-B89C9C36FAB9}" destId="{8E481A25-A14C-4446-9AB7-4FF525493DC5}" srcOrd="0" destOrd="0" presId="urn:microsoft.com/office/officeart/2005/8/layout/radial5"/>
    <dgm:cxn modelId="{5B1A0F69-F3E9-42C9-B0A0-3D12F8DE0FC1}" type="presParOf" srcId="{7F5A5520-7F68-471C-AE14-DCA39743688E}" destId="{31FF15AF-9782-46E1-819B-D84E45382516}" srcOrd="2" destOrd="0" presId="urn:microsoft.com/office/officeart/2005/8/layout/radial5"/>
    <dgm:cxn modelId="{69614552-A21A-4343-BA29-79E45B472795}" type="presParOf" srcId="{7F5A5520-7F68-471C-AE14-DCA39743688E}" destId="{C5DACC5C-6C77-45CD-8E41-A5BA9E69B889}" srcOrd="3" destOrd="0" presId="urn:microsoft.com/office/officeart/2005/8/layout/radial5"/>
    <dgm:cxn modelId="{869B5345-4F2E-452B-BCF8-6548E3D37E83}" type="presParOf" srcId="{C5DACC5C-6C77-45CD-8E41-A5BA9E69B889}" destId="{EEA957F0-6896-4F09-B162-2E5E15538FD6}" srcOrd="0" destOrd="0" presId="urn:microsoft.com/office/officeart/2005/8/layout/radial5"/>
    <dgm:cxn modelId="{45EDFEC4-3EB2-4EBB-9EB1-74BED21B4E15}" type="presParOf" srcId="{7F5A5520-7F68-471C-AE14-DCA39743688E}" destId="{9A8A5A3D-B40F-4930-A349-71240E6348C6}" srcOrd="4" destOrd="0" presId="urn:microsoft.com/office/officeart/2005/8/layout/radial5"/>
    <dgm:cxn modelId="{42CA0489-FDD6-4DB5-9CD6-52ED20609E79}" type="presParOf" srcId="{7F5A5520-7F68-471C-AE14-DCA39743688E}" destId="{FC816353-BB11-42F8-A4D7-BD3F87382FAD}" srcOrd="5" destOrd="0" presId="urn:microsoft.com/office/officeart/2005/8/layout/radial5"/>
    <dgm:cxn modelId="{427CCFA9-9367-4039-B3E2-BA318D419A2E}" type="presParOf" srcId="{FC816353-BB11-42F8-A4D7-BD3F87382FAD}" destId="{78D27D05-BC82-4021-B6CF-9408F1E91755}" srcOrd="0" destOrd="0" presId="urn:microsoft.com/office/officeart/2005/8/layout/radial5"/>
    <dgm:cxn modelId="{F6B593AB-31F4-4510-BCA0-56C3C876E2C0}" type="presParOf" srcId="{7F5A5520-7F68-471C-AE14-DCA39743688E}" destId="{AF746195-6DF3-4A12-8292-B04BB5FA3BAB}" srcOrd="6" destOrd="0" presId="urn:microsoft.com/office/officeart/2005/8/layout/radial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978543-7EDB-4DF4-9AA7-F6415FAC38C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D7ADF8-B409-4153-88D8-3EC1DE474224}">
      <dgm:prSet phldrT="[Текст]"/>
      <dgm:spPr/>
      <dgm:t>
        <a:bodyPr/>
        <a:lstStyle/>
        <a:p>
          <a:r>
            <a:rPr lang="ru-RU" b="1" dirty="0" smtClean="0"/>
            <a:t>ДЕЯТЕЛЬНОСТЬ УЧАЩЕГОСЯ</a:t>
          </a:r>
        </a:p>
        <a:p>
          <a:r>
            <a:rPr lang="ru-RU" dirty="0" smtClean="0"/>
            <a:t> Коллективное оценивание проекта</a:t>
          </a:r>
          <a:endParaRPr lang="ru-RU" dirty="0"/>
        </a:p>
      </dgm:t>
    </dgm:pt>
    <dgm:pt modelId="{921A020B-B3D1-4100-8400-39D72670B0F5}" type="parTrans" cxnId="{3379D712-3399-465C-933E-7F74C801CB31}">
      <dgm:prSet/>
      <dgm:spPr/>
      <dgm:t>
        <a:bodyPr/>
        <a:lstStyle/>
        <a:p>
          <a:endParaRPr lang="ru-RU"/>
        </a:p>
      </dgm:t>
    </dgm:pt>
    <dgm:pt modelId="{3E2FBF3D-D38C-491D-89E0-063BB9BBCF52}" type="sibTrans" cxnId="{3379D712-3399-465C-933E-7F74C801CB31}">
      <dgm:prSet/>
      <dgm:spPr/>
      <dgm:t>
        <a:bodyPr/>
        <a:lstStyle/>
        <a:p>
          <a:endParaRPr lang="ru-RU"/>
        </a:p>
      </dgm:t>
    </dgm:pt>
    <dgm:pt modelId="{376EDA93-AB38-4A05-BAEB-0F517D1F6D23}">
      <dgm:prSet phldrT="[Текст]"/>
      <dgm:spPr/>
      <dgm:t>
        <a:bodyPr/>
        <a:lstStyle/>
        <a:p>
          <a:r>
            <a:rPr lang="ru-RU" b="1" dirty="0" smtClean="0"/>
            <a:t>СОДЕРЖАНИЕ РАБОТЫ </a:t>
          </a:r>
        </a:p>
        <a:p>
          <a:r>
            <a:rPr lang="ru-RU" dirty="0" smtClean="0"/>
            <a:t>Оценка работ по критериям</a:t>
          </a:r>
          <a:endParaRPr lang="ru-RU" dirty="0"/>
        </a:p>
      </dgm:t>
    </dgm:pt>
    <dgm:pt modelId="{E4D0632C-7423-4C79-8E7E-293AF3D41618}" type="parTrans" cxnId="{33462B0D-40A3-4383-BF6C-17460D2BA11F}">
      <dgm:prSet/>
      <dgm:spPr/>
      <dgm:t>
        <a:bodyPr/>
        <a:lstStyle/>
        <a:p>
          <a:endParaRPr lang="ru-RU"/>
        </a:p>
      </dgm:t>
    </dgm:pt>
    <dgm:pt modelId="{09423B7B-C5CC-44A9-8EA1-03875C05DB3C}" type="sibTrans" cxnId="{33462B0D-40A3-4383-BF6C-17460D2BA11F}">
      <dgm:prSet/>
      <dgm:spPr/>
      <dgm:t>
        <a:bodyPr/>
        <a:lstStyle/>
        <a:p>
          <a:endParaRPr lang="ru-RU"/>
        </a:p>
      </dgm:t>
    </dgm:pt>
    <dgm:pt modelId="{04259FD2-7071-4EA0-B094-AA79631BC3AD}">
      <dgm:prSet phldrT="[Текст]"/>
      <dgm:spPr/>
      <dgm:t>
        <a:bodyPr/>
        <a:lstStyle/>
        <a:p>
          <a:r>
            <a:rPr lang="ru-RU" b="1" dirty="0" smtClean="0"/>
            <a:t>ДЕЯТЕЛЬНОСТЬ УЧИТЕЛЯ </a:t>
          </a:r>
        </a:p>
        <a:p>
          <a:r>
            <a:rPr lang="ru-RU" dirty="0" smtClean="0"/>
            <a:t>Оценивание работы совместно с экспертной группой</a:t>
          </a:r>
          <a:endParaRPr lang="ru-RU" dirty="0"/>
        </a:p>
      </dgm:t>
    </dgm:pt>
    <dgm:pt modelId="{155178A5-C02E-436D-9344-D030CE38A6CD}" type="parTrans" cxnId="{5A4B629C-C37B-4D56-828C-39B3FA912250}">
      <dgm:prSet/>
      <dgm:spPr/>
      <dgm:t>
        <a:bodyPr/>
        <a:lstStyle/>
        <a:p>
          <a:endParaRPr lang="ru-RU"/>
        </a:p>
      </dgm:t>
    </dgm:pt>
    <dgm:pt modelId="{4C905CAF-1BDA-4996-A3FC-7AE5CDBA1E4C}" type="sibTrans" cxnId="{5A4B629C-C37B-4D56-828C-39B3FA912250}">
      <dgm:prSet/>
      <dgm:spPr/>
      <dgm:t>
        <a:bodyPr/>
        <a:lstStyle/>
        <a:p>
          <a:endParaRPr lang="ru-RU"/>
        </a:p>
      </dgm:t>
    </dgm:pt>
    <dgm:pt modelId="{3A5E82F8-29FA-45E9-96D5-24162A175D6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6 этап .</a:t>
          </a:r>
        </a:p>
        <a:p>
          <a:r>
            <a: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Оценивание</a:t>
          </a:r>
          <a:endParaRPr lang="ru-RU" sz="32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2E8D140-8918-4E7A-8E53-9E12AD672901}" type="parTrans" cxnId="{DE506F42-52E0-4DCF-94B1-B78DB20CACD4}">
      <dgm:prSet/>
      <dgm:spPr/>
      <dgm:t>
        <a:bodyPr/>
        <a:lstStyle/>
        <a:p>
          <a:endParaRPr lang="ru-RU"/>
        </a:p>
      </dgm:t>
    </dgm:pt>
    <dgm:pt modelId="{56B6F8E3-4AFE-482E-966A-5A7737C7EED7}" type="sibTrans" cxnId="{DE506F42-52E0-4DCF-94B1-B78DB20CACD4}">
      <dgm:prSet/>
      <dgm:spPr/>
      <dgm:t>
        <a:bodyPr/>
        <a:lstStyle/>
        <a:p>
          <a:endParaRPr lang="ru-RU"/>
        </a:p>
      </dgm:t>
    </dgm:pt>
    <dgm:pt modelId="{E2157DC5-1C45-400E-80DA-782F77282138}" type="pres">
      <dgm:prSet presAssocID="{78978543-7EDB-4DF4-9AA7-F6415FAC38C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FD44DA-A337-413E-9803-53D6C6874C9B}" type="pres">
      <dgm:prSet presAssocID="{78978543-7EDB-4DF4-9AA7-F6415FAC38C4}" presName="ellipse" presStyleLbl="trBgShp" presStyleIdx="0" presStyleCnt="1"/>
      <dgm:spPr/>
    </dgm:pt>
    <dgm:pt modelId="{59A8AA08-D8CE-472F-92DE-7F62579A6C9D}" type="pres">
      <dgm:prSet presAssocID="{78978543-7EDB-4DF4-9AA7-F6415FAC38C4}" presName="arrow1" presStyleLbl="fgShp" presStyleIdx="0" presStyleCnt="1"/>
      <dgm:spPr/>
    </dgm:pt>
    <dgm:pt modelId="{8C1CDF90-6151-494B-BB0E-8D75B8B2FE45}" type="pres">
      <dgm:prSet presAssocID="{78978543-7EDB-4DF4-9AA7-F6415FAC38C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69631-3105-4F0A-B871-D796F230B250}" type="pres">
      <dgm:prSet presAssocID="{376EDA93-AB38-4A05-BAEB-0F517D1F6D2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98C0B-C2F0-47B1-B321-05E8F8D889B9}" type="pres">
      <dgm:prSet presAssocID="{04259FD2-7071-4EA0-B094-AA79631BC3A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9A3C6-DB43-4D7B-AFFF-BECBC7640974}" type="pres">
      <dgm:prSet presAssocID="{3A5E82F8-29FA-45E9-96D5-24162A175D6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40784-9042-4766-A4EA-45F7E95F94AE}" type="pres">
      <dgm:prSet presAssocID="{78978543-7EDB-4DF4-9AA7-F6415FAC38C4}" presName="funnel" presStyleLbl="trAlignAcc1" presStyleIdx="0" presStyleCnt="1" custLinFactNeighborX="0" custLinFactNeighborY="2083"/>
      <dgm:spPr/>
    </dgm:pt>
  </dgm:ptLst>
  <dgm:cxnLst>
    <dgm:cxn modelId="{3379D712-3399-465C-933E-7F74C801CB31}" srcId="{78978543-7EDB-4DF4-9AA7-F6415FAC38C4}" destId="{98D7ADF8-B409-4153-88D8-3EC1DE474224}" srcOrd="0" destOrd="0" parTransId="{921A020B-B3D1-4100-8400-39D72670B0F5}" sibTransId="{3E2FBF3D-D38C-491D-89E0-063BB9BBCF52}"/>
    <dgm:cxn modelId="{DE506F42-52E0-4DCF-94B1-B78DB20CACD4}" srcId="{78978543-7EDB-4DF4-9AA7-F6415FAC38C4}" destId="{3A5E82F8-29FA-45E9-96D5-24162A175D6A}" srcOrd="3" destOrd="0" parTransId="{42E8D140-8918-4E7A-8E53-9E12AD672901}" sibTransId="{56B6F8E3-4AFE-482E-966A-5A7737C7EED7}"/>
    <dgm:cxn modelId="{33462B0D-40A3-4383-BF6C-17460D2BA11F}" srcId="{78978543-7EDB-4DF4-9AA7-F6415FAC38C4}" destId="{376EDA93-AB38-4A05-BAEB-0F517D1F6D23}" srcOrd="1" destOrd="0" parTransId="{E4D0632C-7423-4C79-8E7E-293AF3D41618}" sibTransId="{09423B7B-C5CC-44A9-8EA1-03875C05DB3C}"/>
    <dgm:cxn modelId="{E4D34ED1-936D-4432-9233-DF0B7618F236}" type="presOf" srcId="{3A5E82F8-29FA-45E9-96D5-24162A175D6A}" destId="{8C1CDF90-6151-494B-BB0E-8D75B8B2FE45}" srcOrd="0" destOrd="0" presId="urn:microsoft.com/office/officeart/2005/8/layout/funnel1"/>
    <dgm:cxn modelId="{5A4B629C-C37B-4D56-828C-39B3FA912250}" srcId="{78978543-7EDB-4DF4-9AA7-F6415FAC38C4}" destId="{04259FD2-7071-4EA0-B094-AA79631BC3AD}" srcOrd="2" destOrd="0" parTransId="{155178A5-C02E-436D-9344-D030CE38A6CD}" sibTransId="{4C905CAF-1BDA-4996-A3FC-7AE5CDBA1E4C}"/>
    <dgm:cxn modelId="{D832505D-4516-4E70-B3F8-B1176DC96998}" type="presOf" srcId="{98D7ADF8-B409-4153-88D8-3EC1DE474224}" destId="{B5B9A3C6-DB43-4D7B-AFFF-BECBC7640974}" srcOrd="0" destOrd="0" presId="urn:microsoft.com/office/officeart/2005/8/layout/funnel1"/>
    <dgm:cxn modelId="{6F038CFD-872A-4334-8B92-63B3D1135D8D}" type="presOf" srcId="{78978543-7EDB-4DF4-9AA7-F6415FAC38C4}" destId="{E2157DC5-1C45-400E-80DA-782F77282138}" srcOrd="0" destOrd="0" presId="urn:microsoft.com/office/officeart/2005/8/layout/funnel1"/>
    <dgm:cxn modelId="{F33266DE-ED92-4B2C-AA3E-F009AC97F751}" type="presOf" srcId="{04259FD2-7071-4EA0-B094-AA79631BC3AD}" destId="{50969631-3105-4F0A-B871-D796F230B250}" srcOrd="0" destOrd="0" presId="urn:microsoft.com/office/officeart/2005/8/layout/funnel1"/>
    <dgm:cxn modelId="{9C8FAB50-4237-4C31-8784-05B50ABF2F52}" type="presOf" srcId="{376EDA93-AB38-4A05-BAEB-0F517D1F6D23}" destId="{ECB98C0B-C2F0-47B1-B321-05E8F8D889B9}" srcOrd="0" destOrd="0" presId="urn:microsoft.com/office/officeart/2005/8/layout/funnel1"/>
    <dgm:cxn modelId="{D701FE57-D672-4162-9B8D-D7B43E755885}" type="presParOf" srcId="{E2157DC5-1C45-400E-80DA-782F77282138}" destId="{08FD44DA-A337-413E-9803-53D6C6874C9B}" srcOrd="0" destOrd="0" presId="urn:microsoft.com/office/officeart/2005/8/layout/funnel1"/>
    <dgm:cxn modelId="{BBFBE5F0-969E-400D-8180-49653D2A4C67}" type="presParOf" srcId="{E2157DC5-1C45-400E-80DA-782F77282138}" destId="{59A8AA08-D8CE-472F-92DE-7F62579A6C9D}" srcOrd="1" destOrd="0" presId="urn:microsoft.com/office/officeart/2005/8/layout/funnel1"/>
    <dgm:cxn modelId="{BE4B4CA9-48B3-4FE1-8583-E4B95E50CCAE}" type="presParOf" srcId="{E2157DC5-1C45-400E-80DA-782F77282138}" destId="{8C1CDF90-6151-494B-BB0E-8D75B8B2FE45}" srcOrd="2" destOrd="0" presId="urn:microsoft.com/office/officeart/2005/8/layout/funnel1"/>
    <dgm:cxn modelId="{1D37973B-75B1-40EC-891D-BBB1E163FF24}" type="presParOf" srcId="{E2157DC5-1C45-400E-80DA-782F77282138}" destId="{50969631-3105-4F0A-B871-D796F230B250}" srcOrd="3" destOrd="0" presId="urn:microsoft.com/office/officeart/2005/8/layout/funnel1"/>
    <dgm:cxn modelId="{13D62CFD-7F6C-4A40-85A0-844A90A73C69}" type="presParOf" srcId="{E2157DC5-1C45-400E-80DA-782F77282138}" destId="{ECB98C0B-C2F0-47B1-B321-05E8F8D889B9}" srcOrd="4" destOrd="0" presId="urn:microsoft.com/office/officeart/2005/8/layout/funnel1"/>
    <dgm:cxn modelId="{7C8C909A-FD86-4A62-B286-1290139FF3D5}" type="presParOf" srcId="{E2157DC5-1C45-400E-80DA-782F77282138}" destId="{B5B9A3C6-DB43-4D7B-AFFF-BECBC7640974}" srcOrd="5" destOrd="0" presId="urn:microsoft.com/office/officeart/2005/8/layout/funnel1"/>
    <dgm:cxn modelId="{D18E765D-BE8B-4AE5-BE0D-4081C5C16B0F}" type="presParOf" srcId="{E2157DC5-1C45-400E-80DA-782F77282138}" destId="{23540784-9042-4766-A4EA-45F7E95F94AE}" srcOrd="6" destOrd="0" presId="urn:microsoft.com/office/officeart/2005/8/layout/funnel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E838D4-6C70-4EC7-AE9F-E1DE32F18DE7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A6743A73-823B-4F7A-9A69-C2F955F42B92}">
      <dgm:prSet/>
      <dgm:spPr/>
      <dgm:t>
        <a:bodyPr/>
        <a:lstStyle/>
        <a:p>
          <a:pPr algn="ctr" rtl="0"/>
          <a:r>
            <a:rPr lang="ru-RU" b="1" dirty="0" smtClean="0"/>
            <a:t>Критерии оценивания работ</a:t>
          </a:r>
          <a:endParaRPr lang="ru-RU" b="1" dirty="0"/>
        </a:p>
      </dgm:t>
    </dgm:pt>
    <dgm:pt modelId="{55AA7E66-D0B2-4281-8C50-A23F88923E5F}" type="parTrans" cxnId="{6E151079-3121-4339-8CD9-74E4CFCBA5FD}">
      <dgm:prSet/>
      <dgm:spPr/>
      <dgm:t>
        <a:bodyPr/>
        <a:lstStyle/>
        <a:p>
          <a:endParaRPr lang="ru-RU"/>
        </a:p>
      </dgm:t>
    </dgm:pt>
    <dgm:pt modelId="{130E6268-DEC6-43AE-A67E-E02C9E04CF75}" type="sibTrans" cxnId="{6E151079-3121-4339-8CD9-74E4CFCBA5FD}">
      <dgm:prSet/>
      <dgm:spPr/>
      <dgm:t>
        <a:bodyPr/>
        <a:lstStyle/>
        <a:p>
          <a:endParaRPr lang="ru-RU"/>
        </a:p>
      </dgm:t>
    </dgm:pt>
    <dgm:pt modelId="{DF48AB6A-BA1C-4DD1-9AA6-E786441C8F80}" type="pres">
      <dgm:prSet presAssocID="{39E838D4-6C70-4EC7-AE9F-E1DE32F18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D45D86-96B4-48D2-B500-82EB4E2D8057}" type="pres">
      <dgm:prSet presAssocID="{A6743A73-823B-4F7A-9A69-C2F955F42B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C0C1F-B732-428E-8D2A-98BFDB7670C9}" type="presOf" srcId="{A6743A73-823B-4F7A-9A69-C2F955F42B92}" destId="{3FD45D86-96B4-48D2-B500-82EB4E2D8057}" srcOrd="0" destOrd="0" presId="urn:microsoft.com/office/officeart/2005/8/layout/vList2"/>
    <dgm:cxn modelId="{6E151079-3121-4339-8CD9-74E4CFCBA5FD}" srcId="{39E838D4-6C70-4EC7-AE9F-E1DE32F18DE7}" destId="{A6743A73-823B-4F7A-9A69-C2F955F42B92}" srcOrd="0" destOrd="0" parTransId="{55AA7E66-D0B2-4281-8C50-A23F88923E5F}" sibTransId="{130E6268-DEC6-43AE-A67E-E02C9E04CF75}"/>
    <dgm:cxn modelId="{21D1D3D5-B848-4C67-AF1A-1C9F607C26B3}" type="presOf" srcId="{39E838D4-6C70-4EC7-AE9F-E1DE32F18DE7}" destId="{DF48AB6A-BA1C-4DD1-9AA6-E786441C8F80}" srcOrd="0" destOrd="0" presId="urn:microsoft.com/office/officeart/2005/8/layout/vList2"/>
    <dgm:cxn modelId="{485BB235-B0B6-4DDF-862B-D85F820011B6}" type="presParOf" srcId="{DF48AB6A-BA1C-4DD1-9AA6-E786441C8F80}" destId="{3FD45D86-96B4-48D2-B500-82EB4E2D8057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835FB-5097-4D98-AD0C-66993F4B5F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1A39-D418-426A-A787-E3202A72E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1A39-D418-426A-A787-E3202A72E5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6;&#1045;&#1057;&#1058;&#1050;&#1040;&#1071;%20&#1042;&#1054;&#1044;&#1040;-%203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88;&#1091;&#1089;&#1077;&#1083;&#1100;%202007.ppt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7;&#1082;&#1090;%20&#1061;&#1072;&#1073;&#1072;&#1088;&#1086;&#1074;&#1086;&#1081;.ppt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83;&#1086;&#1084;&#1086;&#1085;&#1086;&#1089;&#1086;&#1074;%201.pp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Ученическая конференция на тему </a:t>
            </a:r>
            <a:endParaRPr lang="ru-RU" sz="36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«Что такое ученический проект?»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02E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 этап. Разработка проекта.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607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02E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257412" cy="13675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этап.</a:t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ОФОРМЛЕНИЕ РЕЗУЛЬТАТОВ.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2853"/>
          <a:ext cx="8401080" cy="618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3171820" cy="9286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ТРЕБОВАНИЯ К ОТЧЕТУ ПО ПРОЕКТУ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388" y="5572140"/>
            <a:ext cx="2428892" cy="10001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ПРИЛОЖЕНИЯ  содержат  таблицы, графики, диаграммы , фотографии.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3286148" cy="421484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3A6AF0"/>
                </a:solidFill>
              </a:rPr>
              <a:t>СТРУКТУРА    ПРОЕКТА.</a:t>
            </a:r>
          </a:p>
          <a:p>
            <a:endParaRPr lang="ru-RU" sz="4000" dirty="0" smtClean="0">
              <a:solidFill>
                <a:srgbClr val="3A6AF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A6AF0"/>
                </a:solidFill>
              </a:rPr>
              <a:t>ТИТУЛЬНЫЙ ЛИСТ;</a:t>
            </a:r>
          </a:p>
          <a:p>
            <a:endParaRPr lang="ru-RU" dirty="0" smtClean="0">
              <a:solidFill>
                <a:srgbClr val="3A6AF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A6AF0"/>
                </a:solidFill>
              </a:rPr>
              <a:t>ОГЛАВЛЕНИЕ;</a:t>
            </a:r>
          </a:p>
          <a:p>
            <a:endParaRPr lang="ru-RU" dirty="0" smtClean="0">
              <a:solidFill>
                <a:srgbClr val="3A6AF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A6AF0"/>
                </a:solidFill>
              </a:rPr>
              <a:t>ВВЕДЕНИЕ;</a:t>
            </a:r>
          </a:p>
          <a:p>
            <a:endParaRPr lang="ru-RU" dirty="0" smtClean="0">
              <a:solidFill>
                <a:srgbClr val="3A6AF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A6AF0"/>
                </a:solidFill>
              </a:rPr>
              <a:t>ОСНОВНАЯ ЧАСТЬ;</a:t>
            </a:r>
          </a:p>
          <a:p>
            <a:endParaRPr lang="ru-RU" dirty="0" smtClean="0">
              <a:solidFill>
                <a:srgbClr val="3A6AF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A6AF0"/>
                </a:solidFill>
              </a:rPr>
              <a:t>ЗАКЛЮЧЕНИЕ;</a:t>
            </a:r>
          </a:p>
          <a:p>
            <a:endParaRPr lang="ru-RU" dirty="0" smtClean="0">
              <a:solidFill>
                <a:srgbClr val="3A6AF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A6AF0"/>
                </a:solidFill>
              </a:rPr>
              <a:t>ИСПОЛЬЗУЕМАЯ  ЛИТЕРАТУРА;</a:t>
            </a:r>
          </a:p>
          <a:p>
            <a:endParaRPr lang="ru-RU" dirty="0" smtClean="0">
              <a:solidFill>
                <a:srgbClr val="3A6AF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3A6AF0"/>
                </a:solidFill>
              </a:rPr>
              <a:t>ПРИЛОЖЕНИЯ.</a:t>
            </a:r>
          </a:p>
          <a:p>
            <a:endParaRPr lang="ru-RU" dirty="0">
              <a:solidFill>
                <a:srgbClr val="3A6A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214422"/>
            <a:ext cx="27860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ОФОРМЛЕНИЕ ТИТУЛЬНОГО ЛИСТА.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НАЗВАНИЕ ТЕМЫ ;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АВТОР  РАБОТЫ;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ОБРАЗОВАТЕЛЬНОЕ УЧРЕЖДЕНИЕ , НА БАЗЕ КОТОРОГО ВЫПОЛНЯЛСЯ ПРОЕКТ.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42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ОГЛАВЛЕНИЕ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содержит название глав и пунктов работы с указанием номера страниц.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928670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 ВВЕДЕНИИ  кратко  обосновывается актуальность выбранной темы, формулируются  цели и задачи , гипотеза и  указываются методы , используемые в работе.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 ОСНОВНОЙ ЧАСТИ  делается краткий обзор литературы, излагаются основные методы работы и  возможные результаты.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071810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ЗАКЛЮЧЕНИЕ  содержит выводы , к которым пришли авторы проекта.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500570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ЛИТЕРАТУРА  приводится в  алфавитном порядке.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5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3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85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35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350"/>
                            </p:stCondLst>
                            <p:childTnLst>
                              <p:par>
                                <p:cTn id="7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685800" y="514352"/>
          <a:ext cx="7458100" cy="70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42844" y="1285860"/>
          <a:ext cx="8786874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786710" y="5286388"/>
            <a:ext cx="900090" cy="9620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5800" y="142852"/>
          <a:ext cx="7958166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85720" y="1000108"/>
          <a:ext cx="835818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    </a:t>
            </a: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ЗАВИСИТ УСПЕШНАЯ ЗАЩИТА  ПРОЕКТА?</a:t>
            </a:r>
            <a:endParaRPr lang="ru-RU" sz="1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ru-RU" sz="1600" b="1" dirty="0" smtClean="0"/>
              <a:t>1.ОТ  ТЩАТЕЛЬНОЙ   ПОДГОТОВКИ;</a:t>
            </a:r>
            <a:endParaRPr lang="ru-RU" sz="1600" dirty="0" smtClean="0"/>
          </a:p>
          <a:p>
            <a:pPr lvl="0"/>
            <a:r>
              <a:rPr lang="ru-RU" sz="1600" b="1" dirty="0" smtClean="0"/>
              <a:t>2.ОТ ПОЛОЖИТЕЛЬНОГО НАСТРОЯ НА ВЫСТУПЛЕНИЕ ;</a:t>
            </a:r>
            <a:endParaRPr lang="ru-RU" sz="1600" dirty="0" smtClean="0"/>
          </a:p>
          <a:p>
            <a:pPr lvl="0"/>
            <a:r>
              <a:rPr lang="ru-RU" sz="1600" b="1" dirty="0" smtClean="0"/>
              <a:t>3.ОТ ИСПОЛЬЗОВАНИЯ   ТСО;</a:t>
            </a:r>
            <a:endParaRPr lang="ru-RU" sz="1600" dirty="0" smtClean="0"/>
          </a:p>
          <a:p>
            <a:pPr lvl="0"/>
            <a:r>
              <a:rPr lang="ru-RU" sz="1600" b="1" dirty="0" smtClean="0"/>
              <a:t>4.ОТ ЯРКОЙ КОНЦОВКИ;</a:t>
            </a:r>
            <a:endParaRPr lang="ru-RU" sz="1600" dirty="0" smtClean="0"/>
          </a:p>
          <a:p>
            <a:pPr lvl="0"/>
            <a:r>
              <a:rPr lang="ru-RU" sz="1600" b="1" dirty="0" smtClean="0"/>
              <a:t>5.ОТ ГОТОВНОСТИ К  ИМПРОВИЗАЦИИ ПРИ ОТВЕТАХ НА ТРУДНЫЕ ВОПРОСЫ СЛУЖАТЕЛЕЙ;</a:t>
            </a:r>
            <a:endParaRPr lang="ru-RU" sz="1600" dirty="0" smtClean="0"/>
          </a:p>
          <a:p>
            <a:pPr>
              <a:buNone/>
            </a:pP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1429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ДЕЛАЕТ ВЫСТУПЛЕНИЕ «ВКУСНЫМ» 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dirty="0" smtClean="0"/>
              <a:t>речь; тон голоса; говорите и рассказывайте, а не читайте написанное; юмор, жесты, поза, мимика, яркое оформление слайдов и раздаточного материала,  оригинальность выступления.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14290"/>
            <a:ext cx="4286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ВРЕДИТ ВЫСТУПЛЕНИЮ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/>
              <a:t>монотонность; слова-паразиты; звуки-паразиты; чтение материала , который люди читают на экране.</a:t>
            </a:r>
            <a:endParaRPr lang="ru-RU" dirty="0"/>
          </a:p>
        </p:txBody>
      </p:sp>
      <p:pic>
        <p:nvPicPr>
          <p:cNvPr id="13" name="Содержимое 11" descr="пасхальные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42886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пасхальные 0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67383" y="4286256"/>
            <a:ext cx="3273435" cy="245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354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УЧЕНИЧЕСКИЕ</a:t>
            </a:r>
            <a:r>
              <a:rPr lang="ru-RU" sz="8800" dirty="0" smtClean="0">
                <a:solidFill>
                  <a:srgbClr val="C00000"/>
                </a:solidFill>
                <a:latin typeface="Arial Black" pitchFamily="34" charset="0"/>
              </a:rPr>
              <a:t> ПРОЕКТЫ.</a:t>
            </a:r>
            <a:endParaRPr lang="ru-RU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7" descr="пасхальные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876"/>
            <a:ext cx="3333772" cy="250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пасхальные 0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71802" y="4143380"/>
            <a:ext cx="3357586" cy="2518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пасхальные 00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838537" y="3519785"/>
            <a:ext cx="3583799" cy="2687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2628896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ChinaOne" pitchFamily="66" charset="0"/>
                <a:hlinkClick r:id="rId3" action="ppaction://hlinkpres?slideindex=1&amp;slidetitle="/>
              </a:rPr>
              <a:t>« ИССЛЕДОВАНИЕ   КАЧЕСТВА ПИТЬЕВОЙ   ВОДЫ   В  г.КАШИРА-8  И   СПОСОБЫ  СНИЖЕНИЯ   ЕЕ   ОБЩЕЙ  ЖЕСТКОСТИ 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214818"/>
            <a:ext cx="2743200" cy="20335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Автор проекта : Щербакова В.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Руководитель : </a:t>
            </a:r>
            <a:r>
              <a:rPr lang="ru-RU" dirty="0" err="1" smtClean="0">
                <a:solidFill>
                  <a:srgbClr val="0070C0"/>
                </a:solidFill>
              </a:rPr>
              <a:t>Ефрос</a:t>
            </a:r>
            <a:r>
              <a:rPr lang="ru-RU" dirty="0" smtClean="0">
                <a:solidFill>
                  <a:srgbClr val="0070C0"/>
                </a:solidFill>
              </a:rPr>
              <a:t> Н.В.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Проект-победитель  2009г (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место) районной экологической  конференции  «Мы шагнули в </a:t>
            </a:r>
            <a:r>
              <a:rPr lang="en-US" dirty="0" smtClean="0">
                <a:solidFill>
                  <a:srgbClr val="FF0000"/>
                </a:solidFill>
              </a:rPr>
              <a:t>XXI</a:t>
            </a:r>
            <a:r>
              <a:rPr lang="ru-RU" dirty="0" smtClean="0">
                <a:solidFill>
                  <a:srgbClr val="FF0000"/>
                </a:solidFill>
              </a:rPr>
              <a:t> век»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пасхальные 01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929188" y="3393877"/>
            <a:ext cx="3757612" cy="2818209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1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85918" y="785794"/>
            <a:ext cx="7072362" cy="5643602"/>
          </a:xfrm>
        </p:spPr>
        <p:txBody>
          <a:bodyPr>
            <a:normAutofit fontScale="85000" lnSpcReduction="20000"/>
          </a:bodyPr>
          <a:lstStyle/>
          <a:p>
            <a:r>
              <a:rPr lang="ru-RU" sz="2000" i="1" dirty="0" smtClean="0"/>
              <a:t>        </a:t>
            </a:r>
            <a:r>
              <a:rPr lang="ru-RU" sz="20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 хотела бы понять …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Понять – значить  сделать внятным ,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прозрачным, объяснимым. Но мы , изучая мир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по школьным учебникам, зачастую так и не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приближаемся к его пониманию. Точнее,  у нас возникают иллюзии понимания,  но очень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скоро  эти иллюзии опровергаются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собственным жизненным опытом. И тогда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видишь , что понимание не может прийти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извне, а  может быть только твоим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собственным.  Понимание нельзя выучить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или усвоить – его можно только выстрадать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. Начинается путь понимания только со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своих собственных вопросов, со своих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собственных нестыковок с миром и с собой»</a:t>
            </a:r>
          </a:p>
          <a:p>
            <a:pPr algn="r"/>
            <a:endParaRPr lang="ru-RU" sz="2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Неизвестная ученица 14 лет</a:t>
            </a:r>
            <a:endParaRPr lang="ru-RU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-6000"/>
          </a:blip>
          <a:srcRect l="1125" t="23937"/>
          <a:stretch>
            <a:fillRect/>
          </a:stretch>
        </p:blipFill>
        <p:spPr bwMode="auto">
          <a:xfrm rot="10800000">
            <a:off x="0" y="3521411"/>
            <a:ext cx="2428892" cy="33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58166" cy="1162050"/>
          </a:xfrm>
        </p:spPr>
        <p:txBody>
          <a:bodyPr/>
          <a:lstStyle/>
          <a:p>
            <a:pPr algn="ctr"/>
            <a:r>
              <a:rPr lang="ru-RU" sz="5400" b="1" dirty="0" smtClean="0">
                <a:hlinkClick r:id="rId3" action="ppaction://hlinkpres?slideindex=1&amp;slidetitle="/>
              </a:rPr>
              <a:t>«ЦВЕТОЧНАЯ  КАРУСЕЛЬ»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571744"/>
            <a:ext cx="3814762" cy="367665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 : РУЖЕНЦЕВ Д,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Руководитель: ЕФРОС Н.В.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Проект-победитель  2010г (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место) районного конкурса ученических проектов.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Проект-лауреат  областной конференции в г. Черноголовка 2010г. «Юный исследователь».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пасхальные 01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841860" y="2045493"/>
            <a:ext cx="3844939" cy="395527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277177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hlinkClick r:id="rId3" action="ppaction://hlinkpres?slideindex=1&amp;slidetitle="/>
              </a:rPr>
              <a:t>«ХИМИЧЕСКОЕ ОРУЖИЕ ПИЩЕПРОМА»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3286124"/>
            <a:ext cx="4529142" cy="30003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Автор : ХАБАРОВА   Н.</a:t>
            </a:r>
          </a:p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Руководитель : ЕФРОС Н.В.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Проект-победитель  (</a:t>
            </a:r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</a:rPr>
              <a:t> место)  областной конференции в г. Черноголовка 2010г.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«Юный исследователь» </a:t>
            </a:r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en-US" sz="2000" b="1" dirty="0" smtClean="0">
                <a:solidFill>
                  <a:schemeClr val="bg1"/>
                </a:solidFill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</a:rPr>
              <a:t> место районной экологической  конференции 2010г 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«Мы шагнули в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XXI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век»</a:t>
            </a:r>
          </a:p>
          <a:p>
            <a:pPr algn="ctr"/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Содержимое 6" descr="пасхальные 01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643570" y="3443724"/>
            <a:ext cx="3043230" cy="3199986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15224" cy="116205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«Петр 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hlinkClick r:id="rId3" action="ppaction://hlinkpres?slideindex=1&amp;slidetitle="/>
              </a:rPr>
              <a:t> I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 российской науки»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357430"/>
            <a:ext cx="3286156" cy="3890970"/>
          </a:xfrm>
        </p:spPr>
        <p:txBody>
          <a:bodyPr/>
          <a:lstStyle/>
          <a:p>
            <a:r>
              <a:rPr lang="ru-RU" sz="2000" dirty="0" smtClean="0">
                <a:solidFill>
                  <a:srgbClr val="660066"/>
                </a:solidFill>
              </a:rPr>
              <a:t>Авторы </a:t>
            </a:r>
            <a:r>
              <a:rPr lang="ru-RU" sz="2000" dirty="0" smtClean="0">
                <a:solidFill>
                  <a:srgbClr val="660066"/>
                </a:solidFill>
              </a:rPr>
              <a:t>: </a:t>
            </a:r>
            <a:r>
              <a:rPr lang="ru-RU" sz="2000" dirty="0" smtClean="0">
                <a:solidFill>
                  <a:srgbClr val="660066"/>
                </a:solidFill>
              </a:rPr>
              <a:t>Горшкова </a:t>
            </a:r>
            <a:r>
              <a:rPr lang="ru-RU" sz="2000" dirty="0" smtClean="0">
                <a:solidFill>
                  <a:srgbClr val="660066"/>
                </a:solidFill>
              </a:rPr>
              <a:t>И. </a:t>
            </a:r>
            <a:r>
              <a:rPr lang="ru-RU" sz="2000" dirty="0" smtClean="0">
                <a:solidFill>
                  <a:srgbClr val="660066"/>
                </a:solidFill>
              </a:rPr>
              <a:t>и Минаева </a:t>
            </a:r>
            <a:r>
              <a:rPr lang="ru-RU" sz="2000" dirty="0" smtClean="0">
                <a:solidFill>
                  <a:srgbClr val="660066"/>
                </a:solidFill>
              </a:rPr>
              <a:t>Я.</a:t>
            </a:r>
            <a:endParaRPr lang="ru-RU" sz="2000" dirty="0" smtClean="0">
              <a:solidFill>
                <a:srgbClr val="660066"/>
              </a:solidFill>
            </a:endParaRPr>
          </a:p>
          <a:p>
            <a:endParaRPr lang="ru-RU" sz="2000" dirty="0" smtClean="0">
              <a:solidFill>
                <a:srgbClr val="660066"/>
              </a:solidFill>
            </a:endParaRPr>
          </a:p>
          <a:p>
            <a:r>
              <a:rPr lang="ru-RU" sz="2000" dirty="0" smtClean="0">
                <a:solidFill>
                  <a:srgbClr val="660066"/>
                </a:solidFill>
              </a:rPr>
              <a:t>Руководитель</a:t>
            </a:r>
            <a:r>
              <a:rPr lang="ru-RU" sz="2000" dirty="0" smtClean="0">
                <a:solidFill>
                  <a:srgbClr val="660066"/>
                </a:solidFill>
              </a:rPr>
              <a:t>: ЕФРОС Н.В.</a:t>
            </a:r>
          </a:p>
          <a:p>
            <a:endParaRPr lang="ru-RU" sz="2000" dirty="0" smtClean="0">
              <a:solidFill>
                <a:srgbClr val="660066"/>
              </a:solidFill>
            </a:endParaRPr>
          </a:p>
          <a:p>
            <a:r>
              <a:rPr lang="ru-RU" sz="2000" dirty="0" smtClean="0">
                <a:solidFill>
                  <a:srgbClr val="660066"/>
                </a:solidFill>
              </a:rPr>
              <a:t>Проект-</a:t>
            </a:r>
            <a:r>
              <a:rPr lang="ru-RU" sz="2000" dirty="0" smtClean="0">
                <a:solidFill>
                  <a:srgbClr val="660066"/>
                </a:solidFill>
              </a:rPr>
              <a:t>победитель </a:t>
            </a:r>
            <a:r>
              <a:rPr lang="ru-RU" sz="2000" dirty="0" smtClean="0">
                <a:solidFill>
                  <a:srgbClr val="660066"/>
                </a:solidFill>
              </a:rPr>
              <a:t>2011г районного конкурса ученических проектов , посвященных 300 -</a:t>
            </a:r>
            <a:r>
              <a:rPr lang="ru-RU" sz="2000" dirty="0" err="1" smtClean="0">
                <a:solidFill>
                  <a:srgbClr val="660066"/>
                </a:solidFill>
              </a:rPr>
              <a:t>ию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smtClean="0">
                <a:solidFill>
                  <a:srgbClr val="660066"/>
                </a:solidFill>
              </a:rPr>
              <a:t>М.В.Ломоносова</a:t>
            </a:r>
            <a:endParaRPr lang="ru-RU" sz="2000" dirty="0" smtClean="0">
              <a:solidFill>
                <a:srgbClr val="660066"/>
              </a:solidFill>
            </a:endParaRPr>
          </a:p>
        </p:txBody>
      </p:sp>
      <p:pic>
        <p:nvPicPr>
          <p:cNvPr id="1026" name="Picture 2" descr="G:\фотки школьные\районный конкурс проектов к 330 летию Ломоносова\))) 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514352"/>
            <a:ext cx="5100646" cy="1162050"/>
          </a:xfrm>
        </p:spPr>
        <p:txBody>
          <a:bodyPr/>
          <a:lstStyle/>
          <a:p>
            <a:r>
              <a:rPr lang="ru-RU" sz="54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 конференции:</a:t>
            </a:r>
            <a:endParaRPr lang="ru-RU" sz="54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изучить особенности  проектной деятельности</a:t>
            </a:r>
            <a:endParaRPr lang="ru-RU" sz="2800" dirty="0"/>
          </a:p>
        </p:txBody>
      </p:sp>
      <p:pic>
        <p:nvPicPr>
          <p:cNvPr id="5" name="Содержимое 4" descr="пасхальные 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Задачи конференции: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386266" cy="10382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Рассмотреть структуру и типологию ученических проектов;</a:t>
            </a:r>
          </a:p>
          <a:p>
            <a:endParaRPr lang="ru-RU" dirty="0"/>
          </a:p>
        </p:txBody>
      </p:sp>
      <p:pic>
        <p:nvPicPr>
          <p:cNvPr id="7" name="Содержимое 6" descr="пасхальные 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150166">
            <a:off x="5263201" y="2288442"/>
            <a:ext cx="3688812" cy="276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3000372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Ознакомиться с критериями оценки ученических проектов;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429132"/>
            <a:ext cx="6572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Познакомиться с конкретными  ученическими проектами.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85860"/>
            <a:ext cx="7772400" cy="41434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«Проект»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это совокупность  определенных  действий , документов, предварительных текстов , замысел для создания реального  объекта, предмета , создания  разного рода  теоретического  продукта .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8501122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936</Words>
  <PresentationFormat>Экран (4:3)</PresentationFormat>
  <Paragraphs>187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Ученическая конференция на тему </vt:lpstr>
      <vt:lpstr>Слайд 2</vt:lpstr>
      <vt:lpstr>Цель конференции:</vt:lpstr>
      <vt:lpstr>Задачи конференции:</vt:lpstr>
      <vt:lpstr>Слайд 5</vt:lpstr>
      <vt:lpstr>Слайд 6</vt:lpstr>
      <vt:lpstr>Слайд 7</vt:lpstr>
      <vt:lpstr> </vt:lpstr>
      <vt:lpstr>Слайд 9</vt:lpstr>
      <vt:lpstr>3 этап. Разработка проекта.</vt:lpstr>
      <vt:lpstr>4 этап. ОФОРМЛЕНИЕ РЕЗУЛЬТАТОВ.</vt:lpstr>
      <vt:lpstr>Слайд 12</vt:lpstr>
      <vt:lpstr>Слайд 13</vt:lpstr>
      <vt:lpstr>ТРЕБОВАНИЯ К ОТЧЕТУ ПО ПРОЕКТУ</vt:lpstr>
      <vt:lpstr>Слайд 15</vt:lpstr>
      <vt:lpstr>Слайд 16</vt:lpstr>
      <vt:lpstr>Слайд 17</vt:lpstr>
      <vt:lpstr>УЧЕНИЧЕСКИЕ ПРОЕКТЫ.</vt:lpstr>
      <vt:lpstr>« ИССЛЕДОВАНИЕ   КАЧЕСТВА ПИТЬЕВОЙ   ВОДЫ   В  г.КАШИРА-8  И   СПОСОБЫ  СНИЖЕНИЯ   ЕЕ   ОБЩЕЙ  ЖЕСТКОСТИ »</vt:lpstr>
      <vt:lpstr>«ЦВЕТОЧНАЯ  КАРУСЕЛЬ»</vt:lpstr>
      <vt:lpstr>«ХИМИЧЕСКОЕ ОРУЖИЕ ПИЩЕПРОМА»</vt:lpstr>
      <vt:lpstr>«Петр  I российской науки»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Ученическая конференция на тему </dc:title>
  <cp:lastModifiedBy>Selpo</cp:lastModifiedBy>
  <cp:revision>50</cp:revision>
  <dcterms:modified xsi:type="dcterms:W3CDTF">2012-12-25T19:53:32Z</dcterms:modified>
</cp:coreProperties>
</file>