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4" r:id="rId1"/>
  </p:sldMasterIdLst>
  <p:notesMasterIdLst>
    <p:notesMasterId r:id="rId15"/>
  </p:notesMasterIdLst>
  <p:sldIdLst>
    <p:sldId id="256" r:id="rId2"/>
    <p:sldId id="282" r:id="rId3"/>
    <p:sldId id="260" r:id="rId4"/>
    <p:sldId id="261" r:id="rId5"/>
    <p:sldId id="267" r:id="rId6"/>
    <p:sldId id="269" r:id="rId7"/>
    <p:sldId id="281" r:id="rId8"/>
    <p:sldId id="276" r:id="rId9"/>
    <p:sldId id="277" r:id="rId10"/>
    <p:sldId id="278" r:id="rId11"/>
    <p:sldId id="279" r:id="rId12"/>
    <p:sldId id="280" r:id="rId13"/>
    <p:sldId id="275" r:id="rId14"/>
  </p:sldIdLst>
  <p:sldSz cx="10080625" cy="7559675"/>
  <p:notesSz cx="7559675" cy="106918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Lucida Sans Unicode" pitchFamily="34" charset="0"/>
      </a:defRPr>
    </a:lvl1pPr>
    <a:lvl2pPr marL="431800" indent="-2159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Lucida Sans Unicode" pitchFamily="34" charset="0"/>
      </a:defRPr>
    </a:lvl2pPr>
    <a:lvl3pPr marL="647700" indent="-2159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Lucida Sans Unicode" pitchFamily="34" charset="0"/>
      </a:defRPr>
    </a:lvl3pPr>
    <a:lvl4pPr marL="863600" indent="-2159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Lucida Sans Unicode" pitchFamily="34" charset="0"/>
      </a:defRPr>
    </a:lvl4pPr>
    <a:lvl5pPr marL="1079500" indent="-2159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Lucida Sans Unicode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Lucida Sans Unicode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Lucida Sans Unicode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Lucida Sans Unicode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Lucida Sans Unicode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810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8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5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Lucida Sans Unicode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5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Lucida Sans Unicode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hangingPunct="0">
              <a:lnSpc>
                <a:spcPct val="95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Lucida Sans Unicode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5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Lucida Sans Unicode" charset="0"/>
              </a:defRPr>
            </a:lvl1pPr>
          </a:lstStyle>
          <a:p>
            <a:pPr>
              <a:defRPr/>
            </a:pPr>
            <a:fld id="{CD41AB52-2967-4E27-A488-18311316A8A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StarSymbol"/>
              <a:buNone/>
            </a:pPr>
            <a:fld id="{186A379D-9B6C-4321-A574-67E05BDED696}" type="slidenum">
              <a:rPr lang="en-GB" smtClean="0">
                <a:latin typeface="Times New Roman" pitchFamily="18" charset="0"/>
                <a:cs typeface="Lucida Sans Unicode" pitchFamily="34" charset="0"/>
              </a:rPr>
              <a:pPr>
                <a:buFont typeface="StarSymbol"/>
                <a:buNone/>
              </a:pPr>
              <a:t>1</a:t>
            </a:fld>
            <a:endParaRPr lang="en-GB" smtClean="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174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219700" y="720725"/>
            <a:ext cx="5345113" cy="40100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741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StarSymbol"/>
              <a:buNone/>
            </a:pPr>
            <a:fld id="{BEF77143-EB27-4E73-888B-80702259E9F2}" type="slidenum">
              <a:rPr lang="en-GB" smtClean="0">
                <a:latin typeface="Times New Roman" pitchFamily="18" charset="0"/>
                <a:cs typeface="Lucida Sans Unicode" pitchFamily="34" charset="0"/>
              </a:rPr>
              <a:pPr>
                <a:buFont typeface="StarSymbol"/>
                <a:buNone/>
              </a:pPr>
              <a:t>3</a:t>
            </a:fld>
            <a:endParaRPr lang="en-GB" smtClean="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1843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100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843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StarSymbol"/>
              <a:buNone/>
            </a:pPr>
            <a:fld id="{BD29A875-D9D4-4EB5-9ADB-BB5644C79191}" type="slidenum">
              <a:rPr lang="en-GB" smtClean="0">
                <a:latin typeface="Times New Roman" pitchFamily="18" charset="0"/>
                <a:cs typeface="Lucida Sans Unicode" pitchFamily="34" charset="0"/>
              </a:rPr>
              <a:pPr>
                <a:buFont typeface="StarSymbol"/>
                <a:buNone/>
              </a:pPr>
              <a:t>4</a:t>
            </a:fld>
            <a:endParaRPr lang="en-GB" smtClean="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1945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100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946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StarSymbol"/>
              <a:buNone/>
            </a:pPr>
            <a:fld id="{251D9893-2B3F-4DF4-8136-86779A0C6DD9}" type="slidenum">
              <a:rPr lang="en-GB" smtClean="0">
                <a:latin typeface="Times New Roman" pitchFamily="18" charset="0"/>
                <a:cs typeface="Lucida Sans Unicode" pitchFamily="34" charset="0"/>
              </a:rPr>
              <a:pPr>
                <a:buFont typeface="StarSymbol"/>
                <a:buNone/>
              </a:pPr>
              <a:t>5</a:t>
            </a:fld>
            <a:endParaRPr lang="en-GB" smtClean="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2048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100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048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StarSymbol"/>
              <a:buNone/>
            </a:pPr>
            <a:fld id="{ACDC2358-2D88-483A-90C7-5376535B25E2}" type="slidenum">
              <a:rPr lang="en-GB" smtClean="0">
                <a:latin typeface="Times New Roman" pitchFamily="18" charset="0"/>
                <a:cs typeface="Lucida Sans Unicode" pitchFamily="34" charset="0"/>
              </a:rPr>
              <a:pPr>
                <a:buFont typeface="StarSymbol"/>
                <a:buNone/>
              </a:pPr>
              <a:t>6</a:t>
            </a:fld>
            <a:endParaRPr lang="en-GB" smtClean="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2150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100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150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5259" y="1511935"/>
            <a:ext cx="9072563" cy="2015913"/>
          </a:xfrm>
        </p:spPr>
        <p:txBody>
          <a:bodyPr lIns="50397" tIns="0" rIns="50397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53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512094" y="3672580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DAC9C-2854-4918-A04D-B1CC1E4A48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A3FF0-8A69-46B5-9B06-CE11F54F45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453" y="302738"/>
            <a:ext cx="2268141" cy="64502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4031" y="302738"/>
            <a:ext cx="6636411" cy="645022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9C037-A2A2-42F5-99D2-CC2E2E990D0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503238" y="301625"/>
            <a:ext cx="9070975" cy="1260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3238" y="1768475"/>
            <a:ext cx="4459287" cy="24177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114925" y="1768475"/>
            <a:ext cx="4459288" cy="24177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03238" y="4338638"/>
            <a:ext cx="4459287" cy="24177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14925" y="4338638"/>
            <a:ext cx="4459288" cy="24177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46325" cy="5207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94050" cy="5207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46325" cy="5207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3FA0D-3979-4F79-B312-F9335D073D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14140-FD02-4C3E-936D-7550F516EE7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4110" y="671971"/>
            <a:ext cx="7812484" cy="2015913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3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64110" y="2764370"/>
            <a:ext cx="7812484" cy="1664178"/>
          </a:xfrm>
        </p:spPr>
        <p:txBody>
          <a:bodyPr/>
          <a:lstStyle>
            <a:lvl1pPr marL="80635" indent="0" algn="l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DAA38-9075-4B22-94FA-E5748FF13A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4031" y="1763925"/>
            <a:ext cx="4452276" cy="4989036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24318" y="1763925"/>
            <a:ext cx="4452276" cy="4989036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C7441-F2D5-4E0D-A173-D1EF130F99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300987"/>
            <a:ext cx="9072563" cy="1259946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031" y="1692177"/>
            <a:ext cx="4454027" cy="827714"/>
          </a:xfrm>
        </p:spPr>
        <p:txBody>
          <a:bodyPr anchor="ctr"/>
          <a:lstStyle>
            <a:lvl1pPr marL="0" indent="0">
              <a:buNone/>
              <a:defRPr sz="2600" b="0" cap="all" baseline="0">
                <a:solidFill>
                  <a:schemeClr val="tx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120818" y="1692177"/>
            <a:ext cx="4455776" cy="827714"/>
          </a:xfrm>
        </p:spPr>
        <p:txBody>
          <a:bodyPr anchor="ctr"/>
          <a:lstStyle>
            <a:lvl1pPr marL="0" indent="0">
              <a:buNone/>
              <a:defRPr sz="2600" b="0" cap="all" baseline="0">
                <a:solidFill>
                  <a:schemeClr val="tx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04031" y="2603889"/>
            <a:ext cx="4454027" cy="414907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0818" y="2603889"/>
            <a:ext cx="4455776" cy="414907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69E9C-F7F4-4600-B551-12AF486965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A2F0C-5101-4B59-89EA-C716860197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D79E3-D0B7-41AF-B57A-9148A5C7A5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2" y="300987"/>
            <a:ext cx="3316456" cy="1280945"/>
          </a:xfrm>
        </p:spPr>
        <p:txBody>
          <a:bodyPr anchor="b">
            <a:sp3d prstMaterial="softEdge"/>
          </a:bodyPr>
          <a:lstStyle>
            <a:lvl1pPr algn="l">
              <a:buNone/>
              <a:defRPr sz="24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4032" y="1679929"/>
            <a:ext cx="3316456" cy="5073032"/>
          </a:xfrm>
        </p:spPr>
        <p:txBody>
          <a:bodyPr/>
          <a:lstStyle>
            <a:lvl1pPr marL="0" indent="0">
              <a:buNone/>
              <a:defRPr sz="15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941245" y="300988"/>
            <a:ext cx="5635349" cy="6451973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7B32C-CF13-44AC-956A-9EB12BE458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6125" y="671971"/>
            <a:ext cx="6048375" cy="575726"/>
          </a:xfrm>
        </p:spPr>
        <p:txBody>
          <a:bodyPr lIns="50397" rIns="50397" bIns="0" anchor="b">
            <a:sp3d prstMaterial="softEdge"/>
          </a:bodyPr>
          <a:lstStyle>
            <a:lvl1pPr algn="ctr">
              <a:buNone/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16125" y="2019413"/>
            <a:ext cx="6048375" cy="4367812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l" rtl="0" eaLnBrk="1" latinLnBrk="0" hangingPunct="1">
              <a:buNone/>
              <a:defRPr sz="35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16125" y="1286167"/>
            <a:ext cx="6048375" cy="584615"/>
          </a:xfrm>
        </p:spPr>
        <p:txBody>
          <a:bodyPr lIns="50397" rIns="50397"/>
          <a:lstStyle>
            <a:lvl1pPr marL="0" indent="0" algn="ctr">
              <a:buNone/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BC383-DA11-4161-BFAC-BDE053E2D6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duotone>
              <a:prstClr val="black"/>
              <a:schemeClr val="accent1">
                <a:tint val="45000"/>
                <a:satMod val="400000"/>
              </a:schemeClr>
            </a:duotone>
            <a:lum bright="4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74150" cy="1258887"/>
          </a:xfrm>
          <a:prstGeom prst="rect">
            <a:avLst/>
          </a:prstGeom>
        </p:spPr>
        <p:txBody>
          <a:bodyPr vert="horz" lIns="100794" tIns="50397" rIns="100794" bIns="50397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503238" y="1763713"/>
            <a:ext cx="9074150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03238" y="7073900"/>
            <a:ext cx="2352675" cy="401638"/>
          </a:xfrm>
          <a:prstGeom prst="rect">
            <a:avLst/>
          </a:prstGeom>
        </p:spPr>
        <p:txBody>
          <a:bodyPr vert="horz" lIns="100794" tIns="50397" rIns="100794" bIns="50397" anchor="b"/>
          <a:lstStyle>
            <a:lvl1pPr algn="l" eaLnBrk="1" latinLnBrk="0" hangingPunct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defRPr kumimoji="0" sz="1300">
                <a:solidFill>
                  <a:schemeClr val="tx1">
                    <a:shade val="50000"/>
                  </a:schemeClr>
                </a:solidFill>
                <a:latin typeface="Arial" charset="0"/>
                <a:cs typeface="Lucida Sans Unicode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444875" y="7073900"/>
            <a:ext cx="3190875" cy="401638"/>
          </a:xfrm>
          <a:prstGeom prst="rect">
            <a:avLst/>
          </a:prstGeom>
        </p:spPr>
        <p:txBody>
          <a:bodyPr vert="horz" lIns="100794" tIns="50397" rIns="100794" bIns="50397" anchor="b"/>
          <a:lstStyle>
            <a:lvl1pPr algn="ctr" eaLnBrk="1" latinLnBrk="0" hangingPunct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defRPr kumimoji="0" sz="1300">
                <a:solidFill>
                  <a:schemeClr val="tx1">
                    <a:shade val="50000"/>
                  </a:schemeClr>
                </a:solidFill>
                <a:latin typeface="Arial" charset="0"/>
                <a:cs typeface="Lucida Sans Unicode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736013" y="7073900"/>
            <a:ext cx="841375" cy="401638"/>
          </a:xfrm>
          <a:prstGeom prst="rect">
            <a:avLst/>
          </a:prstGeom>
        </p:spPr>
        <p:txBody>
          <a:bodyPr vert="horz" lIns="0" tIns="50397" rIns="0" bIns="50397" anchor="b"/>
          <a:lstStyle>
            <a:lvl1pPr algn="r" eaLnBrk="1" latinLnBrk="0" hangingPunct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defRPr kumimoji="0" sz="1300" smtClean="0">
                <a:solidFill>
                  <a:schemeClr val="tx1">
                    <a:shade val="50000"/>
                  </a:schemeClr>
                </a:solidFill>
                <a:latin typeface="Arial" charset="0"/>
                <a:cs typeface="Lucida Sans Unicode" charset="0"/>
              </a:defRPr>
            </a:lvl1pPr>
          </a:lstStyle>
          <a:p>
            <a:pPr>
              <a:defRPr/>
            </a:pPr>
            <a:fld id="{950EC101-332F-4355-8322-3D28547F16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8" r:id="rId1"/>
    <p:sldLayoutId id="2147483697" r:id="rId2"/>
    <p:sldLayoutId id="2147483699" r:id="rId3"/>
    <p:sldLayoutId id="2147483696" r:id="rId4"/>
    <p:sldLayoutId id="2147483695" r:id="rId5"/>
    <p:sldLayoutId id="2147483694" r:id="rId6"/>
    <p:sldLayoutId id="2147483693" r:id="rId7"/>
    <p:sldLayoutId id="2147483692" r:id="rId8"/>
    <p:sldLayoutId id="2147483691" r:id="rId9"/>
    <p:sldLayoutId id="2147483690" r:id="rId10"/>
    <p:sldLayoutId id="2147483689" r:id="rId11"/>
    <p:sldLayoutId id="2147483700" r:id="rId12"/>
  </p:sldLayoutIdLst>
  <p:transition spd="slow">
    <p:dissolve/>
  </p:transition>
  <p:txStyles>
    <p:titleStyle>
      <a:lvl1pPr algn="ctr" rtl="0" fontAlgn="base">
        <a:spcBef>
          <a:spcPct val="0"/>
        </a:spcBef>
        <a:spcAft>
          <a:spcPct val="0"/>
        </a:spcAft>
        <a:defRPr sz="45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500" b="1">
          <a:solidFill>
            <a:schemeClr val="tx1"/>
          </a:solidFill>
          <a:latin typeface="Lucida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500" b="1">
          <a:solidFill>
            <a:schemeClr val="tx1"/>
          </a:solidFill>
          <a:latin typeface="Lucida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500" b="1">
          <a:solidFill>
            <a:schemeClr val="tx1"/>
          </a:solidFill>
          <a:latin typeface="Lucida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5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5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5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5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500" b="1">
          <a:solidFill>
            <a:schemeClr val="tx1"/>
          </a:solidFill>
          <a:latin typeface="Lucida Sans" pitchFamily="34" charset="0"/>
        </a:defRPr>
      </a:lvl9pPr>
    </p:titleStyle>
    <p:bodyStyle>
      <a:lvl1pPr marL="603250" indent="-452438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957263" indent="-31115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49363" indent="-250825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490663" indent="-200025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703388" indent="-200025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1945330" indent="-201589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67078" indent="-201589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388825" indent="-201589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610573" indent="-201589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13" Type="http://schemas.openxmlformats.org/officeDocument/2006/relationships/image" Target="../media/image25.gif"/><Relationship Id="rId3" Type="http://schemas.openxmlformats.org/officeDocument/2006/relationships/image" Target="../media/image15.gif"/><Relationship Id="rId7" Type="http://schemas.openxmlformats.org/officeDocument/2006/relationships/image" Target="../media/image19.gif"/><Relationship Id="rId12" Type="http://schemas.openxmlformats.org/officeDocument/2006/relationships/image" Target="../media/image2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11" Type="http://schemas.openxmlformats.org/officeDocument/2006/relationships/image" Target="../media/image23.gif"/><Relationship Id="rId5" Type="http://schemas.openxmlformats.org/officeDocument/2006/relationships/image" Target="../media/image17.gif"/><Relationship Id="rId15" Type="http://schemas.openxmlformats.org/officeDocument/2006/relationships/image" Target="../media/image27.wmf"/><Relationship Id="rId10" Type="http://schemas.openxmlformats.org/officeDocument/2006/relationships/image" Target="../media/image22.gif"/><Relationship Id="rId4" Type="http://schemas.openxmlformats.org/officeDocument/2006/relationships/image" Target="../media/image16.gif"/><Relationship Id="rId9" Type="http://schemas.openxmlformats.org/officeDocument/2006/relationships/image" Target="../media/image21.gif"/><Relationship Id="rId14" Type="http://schemas.openxmlformats.org/officeDocument/2006/relationships/image" Target="../media/image26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13" Type="http://schemas.openxmlformats.org/officeDocument/2006/relationships/image" Target="../media/image26.gif"/><Relationship Id="rId3" Type="http://schemas.openxmlformats.org/officeDocument/2006/relationships/image" Target="../media/image16.gif"/><Relationship Id="rId7" Type="http://schemas.openxmlformats.org/officeDocument/2006/relationships/image" Target="../media/image20.gif"/><Relationship Id="rId12" Type="http://schemas.openxmlformats.org/officeDocument/2006/relationships/image" Target="../media/image25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11" Type="http://schemas.openxmlformats.org/officeDocument/2006/relationships/image" Target="../media/image24.gif"/><Relationship Id="rId5" Type="http://schemas.openxmlformats.org/officeDocument/2006/relationships/image" Target="../media/image18.gif"/><Relationship Id="rId10" Type="http://schemas.openxmlformats.org/officeDocument/2006/relationships/image" Target="../media/image23.gif"/><Relationship Id="rId4" Type="http://schemas.openxmlformats.org/officeDocument/2006/relationships/image" Target="../media/image17.gif"/><Relationship Id="rId9" Type="http://schemas.openxmlformats.org/officeDocument/2006/relationships/image" Target="../media/image22.gif"/><Relationship Id="rId14" Type="http://schemas.openxmlformats.org/officeDocument/2006/relationships/image" Target="../media/image27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9492" y="207937"/>
            <a:ext cx="2707279" cy="34920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34546" y="3922713"/>
            <a:ext cx="2520080" cy="3482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49218" y="278289"/>
            <a:ext cx="2477110" cy="34301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285639" y="3923063"/>
            <a:ext cx="2612456" cy="35001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Текст 2"/>
          <p:cNvSpPr>
            <a:spLocks noGrp="1"/>
          </p:cNvSpPr>
          <p:nvPr>
            <p:ph type="body" idx="2"/>
          </p:nvPr>
        </p:nvSpPr>
        <p:spPr>
          <a:xfrm>
            <a:off x="468313" y="207963"/>
            <a:ext cx="9178925" cy="2071687"/>
          </a:xfrm>
        </p:spPr>
        <p:txBody>
          <a:bodyPr/>
          <a:lstStyle/>
          <a:p>
            <a:r>
              <a:rPr lang="en-US" sz="3600" smtClean="0">
                <a:solidFill>
                  <a:schemeClr val="bg1"/>
                </a:solidFill>
              </a:rPr>
              <a:t>Dieses Tier ist auch ein Waldtier. Es ist rot. Es ist sehr schlau. Es frisst Mäuse, Hühner und Vögel. Wer ist das?</a:t>
            </a:r>
            <a:endParaRPr lang="ru-RU" sz="3600" smtClean="0">
              <a:solidFill>
                <a:schemeClr val="bg1"/>
              </a:solidFill>
            </a:endParaRPr>
          </a:p>
          <a:p>
            <a:endParaRPr lang="ru-RU" sz="3600" smtClean="0">
              <a:solidFill>
                <a:schemeClr val="bg1"/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25602" y="2565391"/>
            <a:ext cx="6143668" cy="40975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Текст 2"/>
          <p:cNvSpPr>
            <a:spLocks noGrp="1"/>
          </p:cNvSpPr>
          <p:nvPr>
            <p:ph type="body" idx="2"/>
          </p:nvPr>
        </p:nvSpPr>
        <p:spPr>
          <a:xfrm>
            <a:off x="504825" y="565150"/>
            <a:ext cx="9107488" cy="2143125"/>
          </a:xfrm>
        </p:spPr>
        <p:txBody>
          <a:bodyPr/>
          <a:lstStyle/>
          <a:p>
            <a:r>
              <a:rPr lang="en-US" sz="3600" smtClean="0">
                <a:solidFill>
                  <a:schemeClr val="bg1"/>
                </a:solidFill>
              </a:rPr>
              <a:t>Dieses Tier lebt auch im Wald. Es ist klein. Es frisst Mäuse, Pilze und Beeren. Wer ist das?</a:t>
            </a:r>
            <a:endParaRPr lang="ru-RU" sz="3600" smtClean="0">
              <a:solidFill>
                <a:schemeClr val="bg1"/>
              </a:solidFill>
            </a:endParaRPr>
          </a:p>
        </p:txBody>
      </p:sp>
      <p:pic>
        <p:nvPicPr>
          <p:cNvPr id="1026" name="Picture 2" descr="E:\Pictures\__y024.gif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390" t="24138" r="52344" b="43103"/>
          <a:stretch>
            <a:fillRect/>
          </a:stretch>
        </p:blipFill>
        <p:spPr bwMode="auto">
          <a:xfrm>
            <a:off x="2968610" y="2708267"/>
            <a:ext cx="3929090" cy="39290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Текст 2"/>
          <p:cNvSpPr>
            <a:spLocks noGrp="1"/>
          </p:cNvSpPr>
          <p:nvPr>
            <p:ph type="body" idx="2"/>
          </p:nvPr>
        </p:nvSpPr>
        <p:spPr>
          <a:xfrm>
            <a:off x="504825" y="350838"/>
            <a:ext cx="9107488" cy="2000250"/>
          </a:xfrm>
        </p:spPr>
        <p:txBody>
          <a:bodyPr/>
          <a:lstStyle/>
          <a:p>
            <a:r>
              <a:rPr lang="en-US" sz="3600" smtClean="0">
                <a:solidFill>
                  <a:schemeClr val="bg1"/>
                </a:solidFill>
              </a:rPr>
              <a:t>Das Tier lebt im Wald. Es ist im Winter wei</a:t>
            </a:r>
            <a:r>
              <a:rPr lang="el-GR" sz="3600" smtClean="0">
                <a:solidFill>
                  <a:schemeClr val="bg1"/>
                </a:solidFill>
              </a:rPr>
              <a:t>β</a:t>
            </a:r>
            <a:r>
              <a:rPr lang="en-US" sz="3600" smtClean="0">
                <a:solidFill>
                  <a:schemeClr val="bg1"/>
                </a:solidFill>
              </a:rPr>
              <a:t> und im Sommer grau. Es frisst Gras, Salat und Blätter. Wer ist das?</a:t>
            </a:r>
            <a:endParaRPr lang="ru-RU" sz="3600" smtClean="0">
              <a:solidFill>
                <a:schemeClr val="bg1"/>
              </a:solidFill>
            </a:endParaRPr>
          </a:p>
        </p:txBody>
      </p:sp>
      <p:pic>
        <p:nvPicPr>
          <p:cNvPr id="7" name="Picture 9" descr="docu0044"/>
          <p:cNvPicPr>
            <a:picLocks noChangeAspect="1" noChangeArrowheads="1"/>
          </p:cNvPicPr>
          <p:nvPr/>
        </p:nvPicPr>
        <p:blipFill>
          <a:blip r:embed="rId2" cstate="email">
            <a:lum bright="12000" contrast="-6000"/>
          </a:blip>
          <a:srcRect/>
          <a:stretch>
            <a:fillRect/>
          </a:stretch>
        </p:blipFill>
        <p:spPr bwMode="auto">
          <a:xfrm>
            <a:off x="2611419" y="2994019"/>
            <a:ext cx="4864957" cy="35004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539718" y="1903052"/>
            <a:ext cx="9072562" cy="412164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marL="358775" indent="-358775"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GB" sz="7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46000">
                      <a:srgbClr val="FFFF00"/>
                    </a:gs>
                    <a:gs pos="45000">
                      <a:srgbClr val="00B050"/>
                    </a:gs>
                  </a:gsLst>
                  <a:lin ang="162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  <a:reflection blurRad="12700" stA="28000" endPos="45000" dist="1000" dir="5400000" sy="-100000" algn="bl" rotWithShape="0"/>
                </a:effectLst>
                <a:latin typeface="Arial" charset="0"/>
                <a:cs typeface="Lucida Sans Unicode" charset="0"/>
              </a:rPr>
              <a:t>Der</a:t>
            </a:r>
            <a:r>
              <a:rPr lang="en-GB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46000">
                      <a:srgbClr val="FFFF00"/>
                    </a:gs>
                    <a:gs pos="45000">
                      <a:srgbClr val="00B050"/>
                    </a:gs>
                  </a:gsLst>
                  <a:lin ang="162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  <a:reflection blurRad="12700" stA="28000" endPos="45000" dist="1000" dir="5400000" sy="-100000" algn="bl" rotWithShape="0"/>
                </a:effectLst>
                <a:latin typeface="Arial" charset="0"/>
                <a:cs typeface="Lucida Sans Unicode" charset="0"/>
              </a:rPr>
              <a:t> </a:t>
            </a:r>
            <a:r>
              <a:rPr lang="en-GB" sz="7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46000">
                      <a:srgbClr val="FFFF00"/>
                    </a:gs>
                    <a:gs pos="45000">
                      <a:srgbClr val="00B050"/>
                    </a:gs>
                  </a:gsLst>
                  <a:lin ang="162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  <a:reflection blurRad="12700" stA="28000" endPos="45000" dist="1000" dir="5400000" sy="-100000" algn="bl" rotWithShape="0"/>
                </a:effectLst>
                <a:latin typeface="Arial" charset="0"/>
                <a:cs typeface="Lucida Sans Unicode" charset="0"/>
              </a:rPr>
              <a:t>Sommer</a:t>
            </a:r>
            <a:r>
              <a:rPr lang="en-GB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46000">
                      <a:srgbClr val="FFFF00"/>
                    </a:gs>
                    <a:gs pos="45000">
                      <a:srgbClr val="00B050"/>
                    </a:gs>
                  </a:gsLst>
                  <a:lin ang="162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  <a:reflection blurRad="12700" stA="28000" endPos="45000" dist="1000" dir="5400000" sy="-100000" algn="bl" rotWithShape="0"/>
                </a:effectLst>
                <a:latin typeface="Arial" charset="0"/>
                <a:cs typeface="Lucida Sans Unicode" charset="0"/>
              </a:rPr>
              <a:t> – </a:t>
            </a:r>
            <a:r>
              <a:rPr lang="en-GB" sz="7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46000">
                      <a:srgbClr val="FFFF00"/>
                    </a:gs>
                    <a:gs pos="45000">
                      <a:srgbClr val="00B050"/>
                    </a:gs>
                  </a:gsLst>
                  <a:lin ang="162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  <a:reflection blurRad="12700" stA="28000" endPos="45000" dist="1000" dir="5400000" sy="-100000" algn="bl" rotWithShape="0"/>
                </a:effectLst>
                <a:latin typeface="Arial" charset="0"/>
                <a:cs typeface="Lucida Sans Unicode" charset="0"/>
              </a:rPr>
              <a:t>das</a:t>
            </a:r>
            <a:r>
              <a:rPr lang="en-GB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46000">
                      <a:srgbClr val="FFFF00"/>
                    </a:gs>
                    <a:gs pos="45000">
                      <a:srgbClr val="00B050"/>
                    </a:gs>
                  </a:gsLst>
                  <a:lin ang="162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  <a:reflection blurRad="12700" stA="28000" endPos="45000" dist="1000" dir="5400000" sy="-100000" algn="bl" rotWithShape="0"/>
                </a:effectLst>
                <a:latin typeface="Arial" charset="0"/>
                <a:cs typeface="Lucida Sans Unicode" charset="0"/>
              </a:rPr>
              <a:t> </a:t>
            </a:r>
            <a:r>
              <a:rPr lang="en-GB" sz="7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46000">
                      <a:srgbClr val="FFFF00"/>
                    </a:gs>
                    <a:gs pos="45000">
                      <a:srgbClr val="00B050"/>
                    </a:gs>
                  </a:gsLst>
                  <a:lin ang="162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  <a:reflection blurRad="12700" stA="28000" endPos="45000" dist="1000" dir="5400000" sy="-100000" algn="bl" rotWithShape="0"/>
                </a:effectLst>
                <a:latin typeface="Arial" charset="0"/>
                <a:cs typeface="Lucida Sans Unicode" charset="0"/>
              </a:rPr>
              <a:t>ist</a:t>
            </a:r>
            <a:r>
              <a:rPr lang="en-GB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46000">
                      <a:srgbClr val="FFFF00"/>
                    </a:gs>
                    <a:gs pos="45000">
                      <a:srgbClr val="00B050"/>
                    </a:gs>
                  </a:gsLst>
                  <a:lin ang="162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  <a:reflection blurRad="12700" stA="28000" endPos="45000" dist="1000" dir="5400000" sy="-100000" algn="bl" rotWithShape="0"/>
                </a:effectLst>
                <a:latin typeface="Arial" charset="0"/>
                <a:cs typeface="Lucida Sans Unicode" charset="0"/>
              </a:rPr>
              <a:t> </a:t>
            </a:r>
            <a:r>
              <a:rPr lang="ru-RU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46000">
                      <a:srgbClr val="FFFF00"/>
                    </a:gs>
                    <a:gs pos="45000">
                      <a:srgbClr val="00B050"/>
                    </a:gs>
                  </a:gsLst>
                  <a:lin ang="162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  <a:reflection blurRad="12700" stA="28000" endPos="45000" dist="1000" dir="5400000" sy="-100000" algn="bl" rotWithShape="0"/>
                </a:effectLst>
                <a:latin typeface="Arial" charset="0"/>
                <a:cs typeface="Lucida Sans Unicode" charset="0"/>
              </a:rPr>
              <a:t/>
            </a:r>
            <a:br>
              <a:rPr lang="ru-RU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46000">
                      <a:srgbClr val="FFFF00"/>
                    </a:gs>
                    <a:gs pos="45000">
                      <a:srgbClr val="00B050"/>
                    </a:gs>
                  </a:gsLst>
                  <a:lin ang="162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  <a:reflection blurRad="12700" stA="28000" endPos="45000" dist="1000" dir="5400000" sy="-100000" algn="bl" rotWithShape="0"/>
                </a:effectLst>
                <a:latin typeface="Arial" charset="0"/>
                <a:cs typeface="Lucida Sans Unicode" charset="0"/>
              </a:rPr>
            </a:br>
            <a:r>
              <a:rPr lang="en-GB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46000">
                      <a:srgbClr val="FFFF00"/>
                    </a:gs>
                    <a:gs pos="45000">
                      <a:srgbClr val="00B050"/>
                    </a:gs>
                  </a:gsLst>
                  <a:lin ang="162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  <a:reflection blurRad="12700" stA="28000" endPos="45000" dist="1000" dir="5400000" sy="-100000" algn="bl" rotWithShape="0"/>
                </a:effectLst>
                <a:latin typeface="Arial" charset="0"/>
                <a:cs typeface="Lucida Sans Unicode" charset="0"/>
              </a:rPr>
              <a:t>die </a:t>
            </a:r>
            <a:r>
              <a:rPr lang="en-GB" sz="7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46000">
                      <a:srgbClr val="FFFF00"/>
                    </a:gs>
                    <a:gs pos="45000">
                      <a:srgbClr val="00B050"/>
                    </a:gs>
                  </a:gsLst>
                  <a:lin ang="162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  <a:reflection blurRad="12700" stA="28000" endPos="45000" dist="1000" dir="5400000" sy="-100000" algn="bl" rotWithShape="0"/>
                </a:effectLst>
                <a:latin typeface="Arial" charset="0"/>
                <a:cs typeface="Lucida Sans Unicode" charset="0"/>
              </a:rPr>
              <a:t>sch</a:t>
            </a:r>
            <a:r>
              <a:rPr lang="en-GB" sz="7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46000">
                      <a:srgbClr val="FFFF00"/>
                    </a:gs>
                    <a:gs pos="45000">
                      <a:srgbClr val="00B050"/>
                    </a:gs>
                  </a:gsLst>
                  <a:lin ang="162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  <a:reflection blurRad="12700" stA="28000" endPos="45000" dist="1000" dir="5400000" sy="-100000" algn="bl" rotWithShape="0"/>
                </a:effectLst>
                <a:latin typeface="Tahoma" pitchFamily="32" charset="0"/>
                <a:cs typeface="Tahoma" pitchFamily="32" charset="0"/>
              </a:rPr>
              <a:t>ö</a:t>
            </a:r>
            <a:r>
              <a:rPr lang="en-GB" sz="7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46000">
                      <a:srgbClr val="FFFF00"/>
                    </a:gs>
                    <a:gs pos="45000">
                      <a:srgbClr val="00B050"/>
                    </a:gs>
                  </a:gsLst>
                  <a:lin ang="162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  <a:reflection blurRad="12700" stA="28000" endPos="45000" dist="1000" dir="5400000" sy="-100000" algn="bl" rotWithShape="0"/>
                </a:effectLst>
                <a:latin typeface="Arial" charset="0"/>
                <a:cs typeface="Tahoma" pitchFamily="32" charset="0"/>
              </a:rPr>
              <a:t>nste</a:t>
            </a:r>
            <a:r>
              <a:rPr lang="en-GB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46000">
                      <a:srgbClr val="FFFF00"/>
                    </a:gs>
                    <a:gs pos="45000">
                      <a:srgbClr val="00B050"/>
                    </a:gs>
                  </a:gsLst>
                  <a:lin ang="162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  <a:reflection blurRad="12700" stA="28000" endPos="45000" dist="1000" dir="5400000" sy="-100000" algn="bl" rotWithShape="0"/>
                </a:effectLst>
                <a:latin typeface="Arial" charset="0"/>
                <a:cs typeface="Tahoma" pitchFamily="32" charset="0"/>
              </a:rPr>
              <a:t> </a:t>
            </a:r>
            <a:r>
              <a:rPr lang="en-GB" sz="7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46000">
                      <a:srgbClr val="FFFF00"/>
                    </a:gs>
                    <a:gs pos="45000">
                      <a:srgbClr val="00B050"/>
                    </a:gs>
                  </a:gsLst>
                  <a:lin ang="162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  <a:reflection blurRad="12700" stA="28000" endPos="45000" dist="1000" dir="5400000" sy="-100000" algn="bl" rotWithShape="0"/>
                </a:effectLst>
                <a:latin typeface="Arial" charset="0"/>
                <a:cs typeface="Tahoma" pitchFamily="32" charset="0"/>
              </a:rPr>
              <a:t>Zeit</a:t>
            </a:r>
            <a:r>
              <a:rPr lang="en-GB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46000">
                      <a:srgbClr val="FFFF00"/>
                    </a:gs>
                    <a:gs pos="45000">
                      <a:srgbClr val="00B050"/>
                    </a:gs>
                  </a:gsLst>
                  <a:lin ang="162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  <a:reflection blurRad="12700" stA="28000" endPos="45000" dist="1000" dir="5400000" sy="-100000" algn="bl" rotWithShape="0"/>
                </a:effectLst>
                <a:latin typeface="Arial" charset="0"/>
                <a:cs typeface="Tahoma" pitchFamily="32" charset="0"/>
              </a:rPr>
              <a:t>!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2600" y="1557338"/>
            <a:ext cx="9107488" cy="444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 descr="00038158"/>
          <p:cNvSpPr>
            <a:spLocks noGrp="1" noChangeAspect="1" noChangeArrowheads="1"/>
          </p:cNvSpPr>
          <p:nvPr isPhoto="1"/>
        </p:nvSpPr>
        <p:spPr bwMode="auto">
          <a:xfrm>
            <a:off x="468313" y="708025"/>
            <a:ext cx="9144000" cy="6045200"/>
          </a:xfrm>
          <a:prstGeom prst="rect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/>
              <a:buNone/>
            </a:pPr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325404" y="3271313"/>
            <a:ext cx="9072563" cy="794276"/>
          </a:xfrm>
        </p:spPr>
        <p:txBody>
          <a:bodyPr>
            <a:spAutoFit/>
            <a:sp3d extrusionH="57150" prstMaterial="softEdge">
              <a:bevelT w="38100" h="38100" prst="angle"/>
            </a:sp3d>
          </a:bodyPr>
          <a:lstStyle/>
          <a:p>
            <a:pPr fontAlgn="auto"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GB" dirty="0">
                <a:ln w="6350">
                  <a:solidFill>
                    <a:srgbClr val="FFC000"/>
                  </a:solidFill>
                </a:ln>
                <a:gradFill>
                  <a:gsLst>
                    <a:gs pos="46000">
                      <a:srgbClr val="FFC000"/>
                    </a:gs>
                    <a:gs pos="45000">
                      <a:srgbClr val="00B0F0"/>
                    </a:gs>
                  </a:gsLst>
                  <a:lin ang="16200000" scaled="1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Die </a:t>
            </a:r>
            <a:r>
              <a:rPr lang="en-GB" dirty="0" err="1">
                <a:ln w="6350">
                  <a:solidFill>
                    <a:srgbClr val="FFC000"/>
                  </a:solidFill>
                </a:ln>
                <a:gradFill>
                  <a:gsLst>
                    <a:gs pos="46000">
                      <a:srgbClr val="FFC000"/>
                    </a:gs>
                    <a:gs pos="45000">
                      <a:srgbClr val="00B0F0"/>
                    </a:gs>
                  </a:gsLst>
                  <a:lin ang="16200000" scaled="1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Blumen</a:t>
            </a:r>
            <a:endParaRPr lang="en-GB" dirty="0">
              <a:ln w="6350">
                <a:solidFill>
                  <a:srgbClr val="FFC000"/>
                </a:solidFill>
              </a:ln>
              <a:gradFill>
                <a:gsLst>
                  <a:gs pos="46000">
                    <a:srgbClr val="FFC000"/>
                  </a:gs>
                  <a:gs pos="45000">
                    <a:srgbClr val="00B0F0"/>
                  </a:gs>
                </a:gsLst>
                <a:lin ang="16200000" scaled="1"/>
              </a:gra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396842" y="422251"/>
            <a:ext cx="3000396" cy="225029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 cstate="email"/>
          <a:srcRect b="17391"/>
          <a:stretch>
            <a:fillRect/>
          </a:stretch>
        </p:blipFill>
        <p:spPr bwMode="auto">
          <a:xfrm>
            <a:off x="6469072" y="4637093"/>
            <a:ext cx="3335440" cy="207170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3897304" y="221458"/>
            <a:ext cx="2000264" cy="293729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397634" y="422251"/>
            <a:ext cx="3429023" cy="228601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5404" y="4708531"/>
            <a:ext cx="2924756" cy="171451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682990" y="4208465"/>
            <a:ext cx="2357454" cy="289202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вощи_фрукты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39916" y="922317"/>
            <a:ext cx="5286412" cy="52864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25750" y="2208213"/>
            <a:ext cx="2500313" cy="2084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69188" y="4637088"/>
            <a:ext cx="2143125" cy="2338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11688" y="207963"/>
            <a:ext cx="2335212" cy="1782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968500" y="6472238"/>
            <a:ext cx="6215063" cy="1087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26063" y="3922713"/>
            <a:ext cx="2228850" cy="2571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540000" y="0"/>
            <a:ext cx="2071688" cy="2498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26375" y="207963"/>
            <a:ext cx="2000250" cy="2074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0" y="4065588"/>
            <a:ext cx="2786063" cy="213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25438" y="279400"/>
            <a:ext cx="2000250" cy="173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182563" y="2208213"/>
            <a:ext cx="1643062" cy="1711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83563" y="2422525"/>
            <a:ext cx="2293937" cy="2159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97563" y="2279650"/>
            <a:ext cx="2266950" cy="1673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3040063" y="4351338"/>
            <a:ext cx="1887537" cy="1500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25750" y="2208213"/>
            <a:ext cx="2500313" cy="2084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43" name="Picture 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69188" y="4637088"/>
            <a:ext cx="2143125" cy="2338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44" name="Picture 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11688" y="207963"/>
            <a:ext cx="2335212" cy="1782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45" name="Picture 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968500" y="6472238"/>
            <a:ext cx="6215063" cy="1087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46" name="Picture 1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26063" y="3922713"/>
            <a:ext cx="2228850" cy="2571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47" name="Picture 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540000" y="0"/>
            <a:ext cx="2071688" cy="2498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48" name="Picture 1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26375" y="207963"/>
            <a:ext cx="2000250" cy="2074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49" name="Picture 1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0" y="4065588"/>
            <a:ext cx="2786063" cy="213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50" name="Picture 1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25438" y="279400"/>
            <a:ext cx="2000250" cy="173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51" name="Picture 1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182563" y="2208213"/>
            <a:ext cx="1643062" cy="1711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52" name="Picture 1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83563" y="2422525"/>
            <a:ext cx="2293937" cy="2159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53" name="Picture 1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97563" y="2279650"/>
            <a:ext cx="2266950" cy="1673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54" name="Picture 1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3040063" y="4351338"/>
            <a:ext cx="1887537" cy="1500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Текст 3"/>
          <p:cNvSpPr>
            <a:spLocks noGrp="1"/>
          </p:cNvSpPr>
          <p:nvPr>
            <p:ph type="body" idx="2"/>
          </p:nvPr>
        </p:nvSpPr>
        <p:spPr>
          <a:xfrm>
            <a:off x="896938" y="422275"/>
            <a:ext cx="8678862" cy="2500313"/>
          </a:xfrm>
        </p:spPr>
        <p:txBody>
          <a:bodyPr/>
          <a:lstStyle/>
          <a:p>
            <a:r>
              <a:rPr lang="en-US" sz="3600" b="1" smtClean="0">
                <a:solidFill>
                  <a:schemeClr val="bg1"/>
                </a:solidFill>
              </a:rPr>
              <a:t>Das Tier lebt im Wald. Im Sommer ist es rot und im Winter grau. Es frisst Nüsse. Wer ist das? 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68610" y="2851143"/>
            <a:ext cx="4157663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Текст 2"/>
          <p:cNvSpPr>
            <a:spLocks noGrp="1"/>
          </p:cNvSpPr>
          <p:nvPr>
            <p:ph type="body" idx="2"/>
          </p:nvPr>
        </p:nvSpPr>
        <p:spPr>
          <a:xfrm>
            <a:off x="396875" y="279400"/>
            <a:ext cx="9250363" cy="2143125"/>
          </a:xfrm>
        </p:spPr>
        <p:txBody>
          <a:bodyPr/>
          <a:lstStyle/>
          <a:p>
            <a:r>
              <a:rPr lang="en-US" sz="4000" smtClean="0">
                <a:solidFill>
                  <a:schemeClr val="bg1"/>
                </a:solidFill>
              </a:rPr>
              <a:t>Dieses Tier lebt auch im Wald.Es ist grau und sehr böse. Es frisst Hasen und Haustiere. Wer ist das?</a:t>
            </a:r>
            <a:endParaRPr lang="ru-RU" sz="4000" smtClean="0">
              <a:solidFill>
                <a:schemeClr val="bg1"/>
              </a:solidFill>
            </a:endParaRPr>
          </a:p>
          <a:p>
            <a:endParaRPr lang="ru-RU" sz="4000" smtClean="0">
              <a:solidFill>
                <a:schemeClr val="bg1"/>
              </a:solidFill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54164" y="2279639"/>
            <a:ext cx="6707749" cy="50308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190</TotalTime>
  <Words>138</Words>
  <Application>Microsoft Office PowerPoint</Application>
  <PresentationFormat>Произвольный</PresentationFormat>
  <Paragraphs>12</Paragraphs>
  <Slides>13</Slides>
  <Notes>5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Arial</vt:lpstr>
      <vt:lpstr>Lucida Sans Unicode</vt:lpstr>
      <vt:lpstr>StarSymbol</vt:lpstr>
      <vt:lpstr>Lucida Sans</vt:lpstr>
      <vt:lpstr>Book Antiqua</vt:lpstr>
      <vt:lpstr>Wingdings 2</vt:lpstr>
      <vt:lpstr>Wingdings</vt:lpstr>
      <vt:lpstr>Wingdings 3</vt:lpstr>
      <vt:lpstr>Times New Roman</vt:lpstr>
      <vt:lpstr>Апекс</vt:lpstr>
      <vt:lpstr>Слайд 1</vt:lpstr>
      <vt:lpstr>Слайд 2</vt:lpstr>
      <vt:lpstr>Слайд 3</vt:lpstr>
      <vt:lpstr>Die Blumen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DEGA</dc:creator>
  <cp:lastModifiedBy>revaz</cp:lastModifiedBy>
  <cp:revision>20</cp:revision>
  <dcterms:created xsi:type="dcterms:W3CDTF">2008-10-08T09:16:39Z</dcterms:created>
  <dcterms:modified xsi:type="dcterms:W3CDTF">2013-04-04T19:28:58Z</dcterms:modified>
</cp:coreProperties>
</file>