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256" r:id="rId3"/>
    <p:sldId id="279" r:id="rId4"/>
    <p:sldId id="257" r:id="rId5"/>
    <p:sldId id="272" r:id="rId6"/>
    <p:sldId id="275" r:id="rId7"/>
    <p:sldId id="276" r:id="rId8"/>
    <p:sldId id="277" r:id="rId9"/>
    <p:sldId id="280" r:id="rId10"/>
    <p:sldId id="288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90" r:id="rId19"/>
    <p:sldId id="291" r:id="rId20"/>
    <p:sldId id="292" r:id="rId21"/>
    <p:sldId id="293" r:id="rId22"/>
    <p:sldId id="260" r:id="rId23"/>
    <p:sldId id="294" r:id="rId24"/>
    <p:sldId id="296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7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F02A0-629D-4867-AE59-549CFC53DEE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CC3F9-F3F2-457F-9577-C2B5938D4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C3F9-F3F2-457F-9577-C2B5938D41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6D6-284A-4366-B581-2BF2E6A7AEA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38F5-30CB-4951-AB49-633CDEFA9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6D6-284A-4366-B581-2BF2E6A7AEA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38F5-30CB-4951-AB49-633CDEFA9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6D6-284A-4366-B581-2BF2E6A7AEA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38F5-30CB-4951-AB49-633CDEFA9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6D6-284A-4366-B581-2BF2E6A7AEA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38F5-30CB-4951-AB49-633CDEFA9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6D6-284A-4366-B581-2BF2E6A7AEA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38F5-30CB-4951-AB49-633CDEFA9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6D6-284A-4366-B581-2BF2E6A7AEA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38F5-30CB-4951-AB49-633CDEFA9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6D6-284A-4366-B581-2BF2E6A7AEA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38F5-30CB-4951-AB49-633CDEFA9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6D6-284A-4366-B581-2BF2E6A7AEA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38F5-30CB-4951-AB49-633CDEFA9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6D6-284A-4366-B581-2BF2E6A7AEA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38F5-30CB-4951-AB49-633CDEFA9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6D6-284A-4366-B581-2BF2E6A7AEA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38F5-30CB-4951-AB49-633CDEFA9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6D6-284A-4366-B581-2BF2E6A7AEA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DC38F5-30CB-4951-AB49-633CDEFA94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55C6D6-284A-4366-B581-2BF2E6A7AEA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DC38F5-30CB-4951-AB49-633CDEFA94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fotolia.com/id/3212606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emenu.ru/oformlen/2451-frukty-i-yagody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armama.com/kulinarija/draniki-na-uzhin-gotovit-rebenok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arm-home.ru/novosti_/deti-gotovja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alasiaonline.com/ru/articles/caii/features/main/2011/09/07/feature-0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good-cook.ru/topic5147s570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zoom.ru/%D0%95%D0%B4%D0%B0/%D0%BE%D0%B1%D0%BE%D0%B8/265758/z800.2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t-zip.ru/rastrovyj/ljudi/professii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figennoe.ru/forum/18/thread52-7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kp.ru/users/925421/post155782381/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pyatok.net/glavnaya-pyatok/draniki-foto.html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uscity.ru/article_print.aspx?id=153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smachno.ua/dir/recipes/salads/11943.html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arimparim.ru/russia_cook/kashixy/id147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rokkoly.ru/plov-iz-kuric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gidvkusa.ru/recepty/salaty/svekolnyj-salat-s-apelsinovoj-zapravkoj.html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lopal.ru/2010/09/28/pirojk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technikum.ru/content/duhovoj-shkaf-gorenje-homemade-bolshe-innovacij-bolshe-vozmozhnostej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k.by/kak_sekonomit/1211/back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smashno.ru/salati/retsept-salata-k-novomu-godu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mashno.ru/vyipechka/pechenye-s-syirom-vkusnyie-pechenk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ftcdn.net/jpg/00/32/12/60/400_F_32126060_cI2d1O9y2rDdKjrvpYUWFokrGNAcoW3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757617"/>
            <a:ext cx="5292080" cy="61003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20888"/>
            <a:ext cx="5796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cook!</a:t>
            </a:r>
            <a:endParaRPr lang="ru-RU" sz="8800" b="1" i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novoemenu.ru/uploads/posts/2010-02/1267184701_frut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59442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/η/ - spri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ng,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ng,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morni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ng,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eveni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 – add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Melt –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800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 – add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Melt – melt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Taste –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4076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 – add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Melt – melt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Taste – tast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Put –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 – add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Melt – melt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Taste – tast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Put – putt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 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 – add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Melt – melt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Taste – tast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Put – putt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 – cutt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Chop -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 – add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Melt – melt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Taste – tast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Put – putt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 – cutt</a:t>
            </a:r>
            <a:r>
              <a:rPr lang="en-US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Chop -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chopp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ing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yarmama.com/images/IMG_966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0"/>
            <a:ext cx="5144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arm-home.ru/files/images/kulinar-1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"/>
            <a:ext cx="9144000" cy="6866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entralasiaonline.com/shared/images/2011/09/07/kgretur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-54006"/>
            <a:ext cx="9216007" cy="6912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good-cook.ru/i/thbn/0/6/06038959389960eb746d620d28ceb4d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1499" y="3212976"/>
            <a:ext cx="4512501" cy="3384377"/>
          </a:xfrm>
          <a:prstGeom prst="rect">
            <a:avLst/>
          </a:prstGeom>
          <a:noFill/>
        </p:spPr>
      </p:pic>
      <p:pic>
        <p:nvPicPr>
          <p:cNvPr id="17410" name="Picture 2" descr="http://go2.imgsmail.ru/imgpreview?u=http%3A//blog.pashka.ru/wp-content/uploads/2009/05/obed-2.jpg&amp;mb=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12976"/>
            <a:ext cx="4512501" cy="33843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fry</a:t>
            </a: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Can you fry potatoes?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1zoom.ru/big2/411/265758-sveti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76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H/t –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St.b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 p.90 ex.5 – portfolio</a:t>
            </a: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                    (write a recipe)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art-zip.ru/images/gallery/196/big/rebenok-povar-gorsho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11643"/>
            <a:ext cx="4499992" cy="4246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figennoe.ru/upload/forum/eb5d7fe8cc17537b87865426fc036d4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066602"/>
            <a:ext cx="7704856" cy="57913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Enjoy your meal!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откр урок англ\7713-Clipart-Picture-Of-A-Chefs-Hat-Mascot-Cartoon-Character-With-His-Heart-Beating-Out-Of-His-Che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0"/>
            <a:ext cx="5715020" cy="570232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42844" y="5929330"/>
            <a:ext cx="8143932" cy="71438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Очень понравилось, хочу еще!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откр урок англ\7730-Clipart-Picture-Of-A-Chefs-Hat-Mascot-Cartoon-Character-Pointing-Upward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0"/>
            <a:ext cx="48006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786454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Понравилось, но не все понятно?!</a:t>
            </a:r>
            <a:endParaRPr lang="ru-RU" sz="4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откр урок англ\7769-Clipart-Picture-Of-A-Chefs-Hat-Mascot-Cartoon-Character-Whispering-And-Gossip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0"/>
            <a:ext cx="49022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78645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Не понравилось…</a:t>
            </a:r>
            <a:endParaRPr lang="ru-RU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tovimdoma.ru/foodpic/03-02-10/curd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2634" y="4221088"/>
            <a:ext cx="3272696" cy="2452933"/>
          </a:xfrm>
          <a:prstGeom prst="rect">
            <a:avLst/>
          </a:prstGeom>
          <a:noFill/>
        </p:spPr>
      </p:pic>
      <p:pic>
        <p:nvPicPr>
          <p:cNvPr id="3" name="Picture 4" descr="http://www.pyatok.net/images/stories/Rezepti/Draniki/draniki_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4304" y="4221088"/>
            <a:ext cx="3359696" cy="2519774"/>
          </a:xfrm>
          <a:prstGeom prst="rect">
            <a:avLst/>
          </a:prstGeom>
          <a:noFill/>
        </p:spPr>
      </p:pic>
      <p:pic>
        <p:nvPicPr>
          <p:cNvPr id="4" name="Picture 2" descr="http://go3.imgsmail.ru/imgpreview?u=http%3A//www.eda-server.ru/culinary-school/poultry/img/p01504.jpg&amp;mb=10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3501008"/>
            <a:ext cx="2448875" cy="32011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add</a:t>
            </a: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Spell this word, please.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adiuscity.ru/files/articles/issue147/article1537/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2924944"/>
            <a:ext cx="3805436" cy="3805436"/>
          </a:xfrm>
          <a:prstGeom prst="rect">
            <a:avLst/>
          </a:prstGeom>
          <a:noFill/>
        </p:spPr>
      </p:pic>
      <p:pic>
        <p:nvPicPr>
          <p:cNvPr id="5" name="Picture 2" descr="http://www.smachno.ua/img/forall/_GLM4477_resiz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252994"/>
            <a:ext cx="5076056" cy="33755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mix</a:t>
            </a: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What’s the first letter?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arimparim.ru/uploads/image/rezepty/hoome/ovsyanka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2564904"/>
            <a:ext cx="6187614" cy="41250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boil</a:t>
            </a: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How many letters are there?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brokkoly.ru/wp-content/uploads/2010/12/IMG_1388-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3140968"/>
            <a:ext cx="5577725" cy="3717032"/>
          </a:xfrm>
          <a:prstGeom prst="rect">
            <a:avLst/>
          </a:prstGeom>
          <a:noFill/>
        </p:spPr>
      </p:pic>
      <p:pic>
        <p:nvPicPr>
          <p:cNvPr id="3" name="Picture 2" descr="http://gidvkusa.ru/photos/2011/04/01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2540893"/>
            <a:ext cx="2880320" cy="43171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dice</a:t>
            </a: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Can you dice milk?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lopal.ru/images/pirojki/pirojki1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10945" y="3861048"/>
            <a:ext cx="4533055" cy="2996952"/>
          </a:xfrm>
          <a:prstGeom prst="rect">
            <a:avLst/>
          </a:prstGeom>
          <a:noFill/>
        </p:spPr>
      </p:pic>
      <p:pic>
        <p:nvPicPr>
          <p:cNvPr id="29704" name="Picture 8" descr="http://technikum.ru/files/u11/2009_1/NGCA_Oven_Pure_HomeMAD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095499"/>
            <a:ext cx="4762500" cy="4762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bake</a:t>
            </a: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Can you bake a cup of tea?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ok.by/upload/img/Articles/2011/Antikrizis/Sekonomit/07/250-kogur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2750" y="1676400"/>
            <a:ext cx="2381250" cy="5181600"/>
          </a:xfrm>
          <a:prstGeom prst="rect">
            <a:avLst/>
          </a:prstGeom>
          <a:noFill/>
        </p:spPr>
      </p:pic>
      <p:pic>
        <p:nvPicPr>
          <p:cNvPr id="3" name="Picture 4" descr="http://smashno.ru/wp-content/uploads/2011/12/Drakosha1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199946"/>
            <a:ext cx="3089920" cy="46580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Can you peel an egg?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72514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peel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mashno.ru/wp-content/uploads/2011/11/Pechenki-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2852936"/>
            <a:ext cx="2701560" cy="4005064"/>
          </a:xfrm>
          <a:prstGeom prst="rect">
            <a:avLst/>
          </a:prstGeom>
          <a:noFill/>
        </p:spPr>
      </p:pic>
      <p:pic>
        <p:nvPicPr>
          <p:cNvPr id="3" name="Picture 4" descr="http://go1.imgsmail.ru/imgpreview?u=http%3A//6person.ru/upload/resize%5Fcache/iblock/1e6/540%5F360%5F0/img147153.jpg&amp;mb=7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93998" y="2832035"/>
            <a:ext cx="3482458" cy="40259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grate</a:t>
            </a: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Did you grate an apple yesterday?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446</TotalTime>
  <Words>202</Words>
  <Application>Microsoft Office PowerPoint</Application>
  <PresentationFormat>Экран (4:3)</PresentationFormat>
  <Paragraphs>83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revaz</cp:lastModifiedBy>
  <cp:revision>51</cp:revision>
  <dcterms:created xsi:type="dcterms:W3CDTF">2012-04-10T07:58:55Z</dcterms:created>
  <dcterms:modified xsi:type="dcterms:W3CDTF">2013-04-09T20:29:20Z</dcterms:modified>
</cp:coreProperties>
</file>