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61" r:id="rId5"/>
    <p:sldId id="264" r:id="rId6"/>
    <p:sldId id="265" r:id="rId7"/>
    <p:sldId id="262" r:id="rId8"/>
    <p:sldId id="263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98B4F2B-9B1E-4CF0-BEB7-EAC804186658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76ABBDE-47D9-4098-86D5-DC194466368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ИН\Downloads\8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19932"/>
            <a:ext cx="2270546" cy="264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ИН\Downloads\8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47949"/>
            <a:ext cx="1728192" cy="244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ИН\Downloads\88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628875" cy="226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ИН\Downloads\88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60102"/>
            <a:ext cx="2477616" cy="3318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ИН\Downloads\88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235" y="3419371"/>
            <a:ext cx="2180045" cy="265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8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63915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«Есть одна наука, без которой невозможна никакая другая. Это математика. Её понятия, представления и символы служат языком, на котором говорят, пишут и думают другие науки. Она объясняет закономерности сложных явлений, сводя их к простым, элементарным явлениям природы. Она предсказывает и </a:t>
            </a:r>
            <a:r>
              <a:rPr lang="ru-RU" sz="3200" b="1" dirty="0" err="1"/>
              <a:t>предвычисляет</a:t>
            </a:r>
            <a:r>
              <a:rPr lang="ru-RU" sz="3200" b="1" dirty="0"/>
              <a:t> далеко вперёд с огромной точностью ход вещей». </a:t>
            </a:r>
            <a:r>
              <a:rPr lang="ru-RU" sz="3200" b="1" dirty="0" smtClean="0"/>
              <a:t>                   С</a:t>
            </a:r>
            <a:r>
              <a:rPr lang="ru-RU" sz="3200" b="1" dirty="0"/>
              <a:t>. Л. Соболев</a:t>
            </a:r>
          </a:p>
        </p:txBody>
      </p:sp>
    </p:spTree>
    <p:extLst>
      <p:ext uri="{BB962C8B-B14F-4D97-AF65-F5344CB8AC3E}">
        <p14:creationId xmlns:p14="http://schemas.microsoft.com/office/powerpoint/2010/main" val="3749488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340768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«Математика есть прообраз красоты </a:t>
            </a:r>
            <a:r>
              <a:rPr lang="ru-RU" sz="4800" b="1" dirty="0" smtClean="0"/>
              <a:t>мира</a:t>
            </a:r>
            <a:r>
              <a:rPr lang="ru-RU" sz="4800" b="1" dirty="0"/>
              <a:t>».</a:t>
            </a:r>
          </a:p>
          <a:p>
            <a:pPr algn="r"/>
            <a:r>
              <a:rPr lang="ru-RU" sz="4800" dirty="0"/>
              <a:t>В. Гейзенберг</a:t>
            </a:r>
          </a:p>
        </p:txBody>
      </p:sp>
    </p:spTree>
    <p:extLst>
      <p:ext uri="{BB962C8B-B14F-4D97-AF65-F5344CB8AC3E}">
        <p14:creationId xmlns:p14="http://schemas.microsoft.com/office/powerpoint/2010/main" val="2427020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72816"/>
            <a:ext cx="82089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«Математика – это больше, чем наука, это язык».</a:t>
            </a:r>
          </a:p>
          <a:p>
            <a:pPr algn="r"/>
            <a:r>
              <a:rPr lang="ru-RU" sz="4400" dirty="0"/>
              <a:t>Нильс Бор</a:t>
            </a:r>
          </a:p>
        </p:txBody>
      </p:sp>
    </p:spTree>
    <p:extLst>
      <p:ext uri="{BB962C8B-B14F-4D97-AF65-F5344CB8AC3E}">
        <p14:creationId xmlns:p14="http://schemas.microsoft.com/office/powerpoint/2010/main" val="28850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09005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Математика - это язык, на котором написана книга природы .</a:t>
            </a:r>
          </a:p>
          <a:p>
            <a:pPr algn="r"/>
            <a:r>
              <a:rPr lang="ru-RU" sz="3200" b="1" dirty="0" smtClean="0"/>
              <a:t>Г. Галилей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848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080" y="1751617"/>
            <a:ext cx="82089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Математика - это язык, на котором говорят все точные науки. </a:t>
            </a:r>
          </a:p>
          <a:p>
            <a:pPr algn="r"/>
            <a:r>
              <a:rPr lang="ru-RU" sz="3200" b="1" dirty="0" smtClean="0"/>
              <a:t>Н.И. Лобачевский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2509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67007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Вдохновение нужно в геометрии не меньше, чем в поэзии. </a:t>
            </a:r>
          </a:p>
          <a:p>
            <a:pPr algn="r"/>
            <a:r>
              <a:rPr lang="ru-RU" sz="3600" b="1" dirty="0" smtClean="0"/>
              <a:t>А.С. Пушкин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92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16375"/>
            <a:ext cx="82089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Математика – царица наук, арифметика – царица математики .</a:t>
            </a:r>
          </a:p>
          <a:p>
            <a:pPr algn="r"/>
            <a:r>
              <a:rPr lang="ru-RU" sz="3600" dirty="0" smtClean="0"/>
              <a:t> К.Ф. Гаусс</a:t>
            </a:r>
            <a:r>
              <a:rPr lang="ru-RU" sz="3600" b="1" dirty="0" smtClean="0"/>
              <a:t> 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6321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2089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Математику уже затем учить надо, что она ум в порядок приводит</a:t>
            </a:r>
            <a:r>
              <a:rPr lang="ru-RU" sz="3600" dirty="0" smtClean="0"/>
              <a:t>. </a:t>
            </a:r>
          </a:p>
          <a:p>
            <a:endParaRPr lang="ru-RU" sz="3600" dirty="0" smtClean="0"/>
          </a:p>
          <a:p>
            <a:pPr algn="r"/>
            <a:r>
              <a:rPr lang="ru-RU" sz="3600" b="1" dirty="0" smtClean="0"/>
              <a:t>М.В. Ломоносов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2126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592" y="126876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«Процветание и совершенствование математики тесно связаны с благосостоянием государства».</a:t>
            </a:r>
          </a:p>
          <a:p>
            <a:pPr algn="r"/>
            <a:r>
              <a:rPr lang="ru-RU" sz="4000" dirty="0"/>
              <a:t>Наполеон</a:t>
            </a:r>
          </a:p>
        </p:txBody>
      </p:sp>
    </p:spTree>
    <p:extLst>
      <p:ext uri="{BB962C8B-B14F-4D97-AF65-F5344CB8AC3E}">
        <p14:creationId xmlns:p14="http://schemas.microsoft.com/office/powerpoint/2010/main" val="313895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split orient="vert"/>
      </p:transition>
    </mc:Choice>
    <mc:Fallback>
      <p:transition spd="slow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174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Mylar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</dc:creator>
  <cp:lastModifiedBy>ИН</cp:lastModifiedBy>
  <cp:revision>5</cp:revision>
  <dcterms:created xsi:type="dcterms:W3CDTF">2013-01-30T20:10:52Z</dcterms:created>
  <dcterms:modified xsi:type="dcterms:W3CDTF">2013-01-30T20:52:48Z</dcterms:modified>
</cp:coreProperties>
</file>