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8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502090-8D1B-4842-9D46-BF7BDA6C737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1102B-524C-4257-946C-9E10343FA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9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502090-8D1B-4842-9D46-BF7BDA6C737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1102B-524C-4257-946C-9E10343FA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9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502090-8D1B-4842-9D46-BF7BDA6C737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1102B-524C-4257-946C-9E10343FA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9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502090-8D1B-4842-9D46-BF7BDA6C737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1102B-524C-4257-946C-9E10343FA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9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502090-8D1B-4842-9D46-BF7BDA6C737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1102B-524C-4257-946C-9E10343FA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9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502090-8D1B-4842-9D46-BF7BDA6C737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1102B-524C-4257-946C-9E10343FA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9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502090-8D1B-4842-9D46-BF7BDA6C737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1102B-524C-4257-946C-9E10343FA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9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502090-8D1B-4842-9D46-BF7BDA6C737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1102B-524C-4257-946C-9E10343FA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9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502090-8D1B-4842-9D46-BF7BDA6C737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1102B-524C-4257-946C-9E10343FA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9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502090-8D1B-4842-9D46-BF7BDA6C737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1102B-524C-4257-946C-9E10343FA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9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1502090-8D1B-4842-9D46-BF7BDA6C737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71102B-524C-4257-946C-9E10343FAB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med" advClick="0" advTm="9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1502090-8D1B-4842-9D46-BF7BDA6C7370}" type="datetimeFigureOut">
              <a:rPr lang="ru-RU" smtClean="0"/>
              <a:pPr/>
              <a:t>22.04.2012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C71102B-524C-4257-946C-9E10343FA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900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428604"/>
            <a:ext cx="7492962" cy="1428760"/>
          </a:xfrm>
        </p:spPr>
        <p:txBody>
          <a:bodyPr/>
          <a:lstStyle/>
          <a:p>
            <a:r>
              <a:rPr lang="ru-RU" dirty="0" smtClean="0"/>
              <a:t>РОЖДЕНИЕ БАБОЧКИ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5572140"/>
            <a:ext cx="7772400" cy="785818"/>
          </a:xfrm>
        </p:spPr>
        <p:txBody>
          <a:bodyPr>
            <a:normAutofit/>
          </a:bodyPr>
          <a:lstStyle/>
          <a:p>
            <a:r>
              <a:rPr lang="ru-RU" sz="1400" dirty="0" smtClean="0"/>
              <a:t>Составитель: Л.В.Ветчинкина,</a:t>
            </a:r>
          </a:p>
          <a:p>
            <a:r>
              <a:rPr lang="ru-RU" sz="1400" dirty="0" smtClean="0"/>
              <a:t>учитель начальных классов</a:t>
            </a:r>
          </a:p>
          <a:p>
            <a:r>
              <a:rPr lang="ru-RU" sz="1400" dirty="0" smtClean="0"/>
              <a:t>МКОУ </a:t>
            </a:r>
            <a:r>
              <a:rPr lang="ru-RU" sz="1400" dirty="0" err="1" smtClean="0"/>
              <a:t>Лаптево-Логовская</a:t>
            </a:r>
            <a:r>
              <a:rPr lang="ru-RU" sz="1400" dirty="0" smtClean="0"/>
              <a:t> СОШ</a:t>
            </a:r>
            <a:endParaRPr lang="ru-RU" sz="1400" dirty="0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122867">
            <a:off x="1142976" y="2786058"/>
            <a:ext cx="1337310" cy="133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9881999">
            <a:off x="2953260" y="2238887"/>
            <a:ext cx="1337310" cy="133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15455880">
            <a:off x="2628301" y="4414261"/>
            <a:ext cx="1337310" cy="133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19492887">
            <a:off x="6692326" y="2548929"/>
            <a:ext cx="1337310" cy="133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2347790">
            <a:off x="4844009" y="3058065"/>
            <a:ext cx="1337310" cy="133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Используемая литература:</a:t>
            </a:r>
          </a:p>
          <a:p>
            <a:r>
              <a:rPr lang="ru-RU" dirty="0" smtClean="0"/>
              <a:t>Детский журнал «Весёлый колобок»</a:t>
            </a:r>
          </a:p>
          <a:p>
            <a:pPr algn="ctr">
              <a:buNone/>
            </a:pPr>
            <a:r>
              <a:rPr lang="ru-RU" dirty="0" smtClean="0"/>
              <a:t>№4 2011 г</a:t>
            </a:r>
            <a:endParaRPr lang="ru-RU" dirty="0"/>
          </a:p>
        </p:txBody>
      </p:sp>
    </p:spTree>
  </p:cSld>
  <p:clrMapOvr>
    <a:masterClrMapping/>
  </p:clrMapOvr>
  <p:transition spd="med" advClick="0"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857760"/>
            <a:ext cx="8183880" cy="107157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Самка бабочки откладывает яйца на нижней стороне листа. В каждом яйце – крошечная гусеница.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Содержимое 3" descr="C:\Documents and Settings\Admin\Мои документы\Мои рисунки\Изображение\Изображение 601.jpg"/>
          <p:cNvPicPr>
            <a:picLocks noGrp="1"/>
          </p:cNvPicPr>
          <p:nvPr>
            <p:ph idx="1"/>
          </p:nvPr>
        </p:nvPicPr>
        <p:blipFill>
          <a:blip r:embed="rId2" cstate="print"/>
          <a:srcRect l="34474" t="17028" r="29425" b="57143"/>
          <a:stretch>
            <a:fillRect/>
          </a:stretch>
        </p:blipFill>
        <p:spPr bwMode="auto">
          <a:xfrm>
            <a:off x="2500298" y="500042"/>
            <a:ext cx="414340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94585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 временем гусеница набирается сил и </a:t>
            </a:r>
            <a:b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прогрызает оболочку яйца.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Содержимое 3" descr="C:\Documents and Settings\Admin\Мои документы\Мои рисунки\Изображение\Изображение 428.jpg"/>
          <p:cNvPicPr>
            <a:picLocks noGrp="1"/>
          </p:cNvPicPr>
          <p:nvPr>
            <p:ph idx="1"/>
          </p:nvPr>
        </p:nvPicPr>
        <p:blipFill>
          <a:blip r:embed="rId2" cstate="print"/>
          <a:srcRect l="58685" t="13143" b="69029"/>
          <a:stretch>
            <a:fillRect/>
          </a:stretch>
        </p:blipFill>
        <p:spPr bwMode="auto">
          <a:xfrm>
            <a:off x="1285852" y="571480"/>
            <a:ext cx="664373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94585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Выбравшись наружу, гусеница начинает </a:t>
            </a:r>
            <a:b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поедать листья.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Содержимое 3" descr="C:\Documents and Settings\Admin\Мои документы\Мои рисунки\Изображение\Изображение 428.jpg"/>
          <p:cNvPicPr>
            <a:picLocks noGrp="1"/>
          </p:cNvPicPr>
          <p:nvPr>
            <p:ph idx="1"/>
          </p:nvPr>
        </p:nvPicPr>
        <p:blipFill>
          <a:blip r:embed="rId2" cstate="print"/>
          <a:srcRect l="40086" t="38857" r="23784" b="36686"/>
          <a:stretch>
            <a:fillRect/>
          </a:stretch>
        </p:blipFill>
        <p:spPr bwMode="auto">
          <a:xfrm>
            <a:off x="2071670" y="428604"/>
            <a:ext cx="485778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94585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Став большой, гусеница опутывает себя</a:t>
            </a:r>
            <a:b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липкими нитями.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Содержимое 3" descr="C:\Documents and Settings\Admin\Мои документы\Мои рисунки\Изображение\Изображение 428.jpg"/>
          <p:cNvPicPr>
            <a:picLocks noGrp="1"/>
          </p:cNvPicPr>
          <p:nvPr>
            <p:ph idx="1"/>
          </p:nvPr>
        </p:nvPicPr>
        <p:blipFill>
          <a:blip r:embed="rId2" cstate="print"/>
          <a:srcRect l="64457" t="70857" b="8114"/>
          <a:stretch>
            <a:fillRect/>
          </a:stretch>
        </p:blipFill>
        <p:spPr bwMode="auto">
          <a:xfrm>
            <a:off x="1643042" y="428604"/>
            <a:ext cx="585791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643446"/>
            <a:ext cx="8183880" cy="1285884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Однажды старая кожа лопается, из-под неё появляется тело гусеницы с новой мягкой кожей. </a:t>
            </a:r>
            <a:b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Это кокон.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Содержимое 3" descr="C:\Documents and Settings\Admin\Мои документы\Мои рисунки\Изображение\Изображение 601.jpg"/>
          <p:cNvPicPr>
            <a:picLocks noGrp="1"/>
          </p:cNvPicPr>
          <p:nvPr>
            <p:ph idx="1"/>
          </p:nvPr>
        </p:nvPicPr>
        <p:blipFill>
          <a:blip r:embed="rId2" cstate="print"/>
          <a:srcRect l="33351" t="51429" r="27365" b="20343"/>
          <a:stretch>
            <a:fillRect/>
          </a:stretch>
        </p:blipFill>
        <p:spPr bwMode="auto">
          <a:xfrm>
            <a:off x="2143108" y="428604"/>
            <a:ext cx="492922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29198"/>
            <a:ext cx="8183880" cy="100013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Внутри кокона растёт бабочка. </a:t>
            </a:r>
            <a:b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Однажды бабочка вылупляется.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Содержимое 3" descr="C:\Documents and Settings\Admin\Мои документы\Мои рисунки\Изображение\Изображение 427.jpg"/>
          <p:cNvPicPr>
            <a:picLocks noGrp="1"/>
          </p:cNvPicPr>
          <p:nvPr>
            <p:ph idx="1"/>
          </p:nvPr>
        </p:nvPicPr>
        <p:blipFill>
          <a:blip r:embed="rId2" cstate="print"/>
          <a:srcRect l="12667" t="71199" r="51759" b="7772"/>
          <a:stretch>
            <a:fillRect/>
          </a:stretch>
        </p:blipFill>
        <p:spPr bwMode="auto">
          <a:xfrm>
            <a:off x="1643042" y="500042"/>
            <a:ext cx="585791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786322"/>
            <a:ext cx="8183880" cy="114300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Выбравшись наружу, бабочка сидит неподвижно, а потом начинает порхать над цветами </a:t>
            </a:r>
            <a:b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 искать нектар.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Содержимое 3" descr="C:\Documents and Settings\Admin\Мои документы\Мои рисунки\Изображение\Изображение 427.jpg"/>
          <p:cNvPicPr>
            <a:picLocks noGrp="1"/>
          </p:cNvPicPr>
          <p:nvPr>
            <p:ph idx="1"/>
          </p:nvPr>
        </p:nvPicPr>
        <p:blipFill>
          <a:blip r:embed="rId2" cstate="print"/>
          <a:srcRect l="33993" t="38743" r="28968" b="36000"/>
          <a:stretch>
            <a:fillRect/>
          </a:stretch>
        </p:blipFill>
        <p:spPr bwMode="auto">
          <a:xfrm>
            <a:off x="2071670" y="428604"/>
            <a:ext cx="5000659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500570"/>
            <a:ext cx="8183880" cy="100013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Придёт время, бабочка отложит яйца. Они превратятся в гусениц, а затем в новых бабочек.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Содержимое 3" descr="C:\Documents and Settings\Admin\Мои документы\Мои рисунки\Изображение\Изображение 427.jpg"/>
          <p:cNvPicPr>
            <a:picLocks noGrp="1"/>
          </p:cNvPicPr>
          <p:nvPr>
            <p:ph idx="1"/>
          </p:nvPr>
        </p:nvPicPr>
        <p:blipFill>
          <a:blip r:embed="rId2" cstate="print"/>
          <a:srcRect l="13308" t="20571" r="60198" b="68457"/>
          <a:stretch>
            <a:fillRect/>
          </a:stretch>
        </p:blipFill>
        <p:spPr bwMode="auto">
          <a:xfrm>
            <a:off x="1785918" y="571480"/>
            <a:ext cx="5643601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141</TotalTime>
  <Words>109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РОЖДЕНИЕ БАБОЧКИ</vt:lpstr>
      <vt:lpstr>Самка бабочки откладывает яйца на нижней стороне листа. В каждом яйце – крошечная гусеница.</vt:lpstr>
      <vt:lpstr>Со временем гусеница набирается сил и  прогрызает оболочку яйца.</vt:lpstr>
      <vt:lpstr>Выбравшись наружу, гусеница начинает  поедать листья.</vt:lpstr>
      <vt:lpstr>Став большой, гусеница опутывает себя  липкими нитями.</vt:lpstr>
      <vt:lpstr>Однажды старая кожа лопается, из-под неё появляется тело гусеницы с новой мягкой кожей.  Это кокон.</vt:lpstr>
      <vt:lpstr>Внутри кокона растёт бабочка.  Однажды бабочка вылупляется.</vt:lpstr>
      <vt:lpstr>Выбравшись наружу, бабочка сидит неподвижно, а потом начинает порхать над цветами  и искать нектар.</vt:lpstr>
      <vt:lpstr>Придёт время, бабочка отложит яйца. Они превратятся в гусениц, а затем в новых бабочек.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15</cp:revision>
  <dcterms:created xsi:type="dcterms:W3CDTF">2012-04-07T08:52:47Z</dcterms:created>
  <dcterms:modified xsi:type="dcterms:W3CDTF">2012-04-22T06:40:34Z</dcterms:modified>
</cp:coreProperties>
</file>