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273F78-DBD7-4CDC-BB87-83CE99014218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BDD583-83E0-41C8-A8C2-1FB6AEA4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27"/>
            <a:ext cx="9144000" cy="68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07904" y="3717032"/>
            <a:ext cx="5123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Добро пожаловать</a:t>
            </a:r>
          </a:p>
          <a:p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 страну </a:t>
            </a:r>
            <a:r>
              <a:rPr lang="ru-RU" sz="4800" dirty="0" err="1" smtClean="0">
                <a:solidFill>
                  <a:srgbClr val="002060"/>
                </a:solidFill>
                <a:latin typeface="Monotype Corsiva" pitchFamily="66" charset="0"/>
              </a:rPr>
              <a:t>Морфемику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70892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Зубастый, мохнатый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Как есть начнёт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Песенку поёт.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016224" cy="22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07904" y="404664"/>
            <a:ext cx="4061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/>
              <a:t>Морфемика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772816"/>
            <a:ext cx="64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н</a:t>
            </a:r>
            <a:r>
              <a:rPr lang="ru-RU" sz="4400" dirty="0" smtClean="0"/>
              <a:t>аука о словообразовании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2708920"/>
            <a:ext cx="2980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ч</a:t>
            </a:r>
            <a:r>
              <a:rPr lang="ru-RU" sz="4400" dirty="0" smtClean="0"/>
              <a:t>асти слова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933056"/>
            <a:ext cx="1803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корень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4005064"/>
            <a:ext cx="2605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приставка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3933056"/>
            <a:ext cx="2234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суффикс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995936" y="5085184"/>
            <a:ext cx="89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4813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Задача урока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800" dirty="0" smtClean="0"/>
              <a:t>Узнать о новой части слова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284984"/>
            <a:ext cx="378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 называется?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077072"/>
            <a:ext cx="380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Какая это часть?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869160"/>
            <a:ext cx="4036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Для чего служит?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733256"/>
            <a:ext cx="4216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 обозначается?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У норы добычу ждёт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Притаившись, серый кот,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Мышь осталась без хвоста,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Вырываясь от кота.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А теперь и за версту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Не приблизится к коту,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Крыса старая и та,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Видя грозного кота,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Удерёт в нору под дом,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Чтоб не встретиться с котом,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Там дрожит, и в темноте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Вспоминает о коте.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11960" y="908720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11760" y="1412776"/>
            <a:ext cx="266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87824" y="2348880"/>
            <a:ext cx="2088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64088" y="2852936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99792" y="3356992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27784" y="4797152"/>
            <a:ext cx="11521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676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30120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Моего друга зовут Леопольд.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весело играем с другом.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4813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Задача урока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800" dirty="0" smtClean="0"/>
              <a:t>Узнать о новой части слова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284984"/>
            <a:ext cx="2569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Окончание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077072"/>
            <a:ext cx="5585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Изменяемая часть слова.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941168"/>
            <a:ext cx="684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Для связи слов в предложении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73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134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16</cp:revision>
  <dcterms:created xsi:type="dcterms:W3CDTF">2012-12-22T10:00:14Z</dcterms:created>
  <dcterms:modified xsi:type="dcterms:W3CDTF">2013-03-16T10:50:47Z</dcterms:modified>
</cp:coreProperties>
</file>