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\Рабочий стол\картинки\титул. лист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  <a:latin typeface="Century" pitchFamily="18" charset="0"/>
              </a:rPr>
              <a:t>Путешествие в</a:t>
            </a:r>
            <a:br>
              <a:rPr lang="ru-RU" sz="6600" i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6600" i="1" dirty="0" smtClean="0">
                <a:solidFill>
                  <a:srgbClr val="7030A0"/>
                </a:solidFill>
                <a:latin typeface="Century" pitchFamily="18" charset="0"/>
              </a:rPr>
              <a:t>страну падежей</a:t>
            </a:r>
            <a:endParaRPr lang="ru-RU" sz="6600" i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МОУ ВСОШ№2 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у</a:t>
            </a:r>
            <a:r>
              <a:rPr lang="ru-RU" dirty="0" smtClean="0">
                <a:solidFill>
                  <a:srgbClr val="7030A0"/>
                </a:solidFill>
              </a:rPr>
              <a:t>читель-логопед</a:t>
            </a:r>
            <a:endParaRPr lang="ru-RU" dirty="0" smtClean="0">
              <a:solidFill>
                <a:srgbClr val="7030A0"/>
              </a:solidFill>
            </a:endParaRPr>
          </a:p>
          <a:p>
            <a:pPr algn="r"/>
            <a:r>
              <a:rPr lang="ru-RU" dirty="0" err="1" smtClean="0">
                <a:solidFill>
                  <a:srgbClr val="7030A0"/>
                </a:solidFill>
              </a:rPr>
              <a:t>Ахметгараева</a:t>
            </a:r>
            <a:r>
              <a:rPr lang="ru-RU" dirty="0" smtClean="0">
                <a:solidFill>
                  <a:srgbClr val="7030A0"/>
                </a:solidFill>
              </a:rPr>
              <a:t> О.Е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клипарты\сказочю герои\золотая рыб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928670"/>
            <a:ext cx="2495551" cy="164307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клипарты\сказочю герои\незнайка..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643182"/>
            <a:ext cx="2247900" cy="203835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857760"/>
            <a:ext cx="221457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1428736"/>
            <a:ext cx="2523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Пятачок пришёл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в гости к…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857496"/>
            <a:ext cx="2988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Старик пришёл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просить помощи к 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500702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Гунька бежал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 по дороге к…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142852"/>
            <a:ext cx="500066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исправь Сказки</a:t>
            </a:r>
            <a:endParaRPr lang="ru-RU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97 -0.13357 L 0.28004 -0.627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0.05602 L 0.22934 0.3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9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58676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клипарты\сказочю герои\спящая красав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2643206" cy="164307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клипарты\сказочю герои\дюймов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00372"/>
            <a:ext cx="2643206" cy="1638296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86322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472" y="1643050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</a:rPr>
              <a:t>Мальвина</a:t>
            </a:r>
            <a:r>
              <a:rPr lang="ru-RU" sz="2400" i="1" dirty="0" smtClean="0">
                <a:solidFill>
                  <a:srgbClr val="FF0000"/>
                </a:solidFill>
              </a:rPr>
              <a:t> шла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по лесу к…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00438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Принц торопится к…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214950"/>
            <a:ext cx="3124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Ласточка прилетела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на помощь к…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142852"/>
            <a:ext cx="5572164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исправь Сказки</a:t>
            </a:r>
            <a:endParaRPr lang="ru-RU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59 -0.14907 L 0.31128 -0.5481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30504 0.2599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21 0.07963 L 0.31146 0.2895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14314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42918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642918"/>
            <a:ext cx="221457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97205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00061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929198"/>
            <a:ext cx="246697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2500306"/>
            <a:ext cx="2028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нужен для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68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 smtClean="0">
                <a:solidFill>
                  <a:srgbClr val="FF0000"/>
                </a:solidFill>
              </a:rPr>
              <a:t>нужна для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2357430"/>
            <a:ext cx="2028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 smtClean="0">
                <a:solidFill>
                  <a:srgbClr val="FF0000"/>
                </a:solidFill>
              </a:rPr>
              <a:t>нужен для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1"/>
            <a:ext cx="500066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чего и для кого?</a:t>
            </a:r>
            <a:endParaRPr lang="ru-RU" sz="32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-0.09143 L -0.65885 -0.2805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8958 L 0.33611 -0.2888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338 L 0.3368 -0.285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4288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2357454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7166"/>
            <a:ext cx="25003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450057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500306"/>
            <a:ext cx="249554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643446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28662" y="3857628"/>
            <a:ext cx="122116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нужен для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785926"/>
            <a:ext cx="122116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нужен для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6072206"/>
            <a:ext cx="122116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/>
            <a:r>
              <a:rPr lang="ru-RU" i="1" dirty="0" smtClean="0">
                <a:solidFill>
                  <a:srgbClr val="FF0000"/>
                </a:solidFill>
              </a:rPr>
              <a:t>нужен для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1829 L -0.32014 -0.61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2813 0.291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148 L -0.30816 0.293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26193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257176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500570"/>
            <a:ext cx="2466975" cy="19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4643446"/>
            <a:ext cx="2643206" cy="18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357430"/>
            <a:ext cx="2428892" cy="17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28662" y="428604"/>
            <a:ext cx="122116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нужен для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428868"/>
            <a:ext cx="123142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нужна для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714884"/>
            <a:ext cx="122116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нужен для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29913 -0.61944 " pathEditMode="relative" ptsTypes="AA">
                                      <p:cBhvr>
                                        <p:cTn id="9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5 L -0.28889 0.312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1921 L -0.28889 0.3342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496"/>
            <a:ext cx="235743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20716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857232"/>
            <a:ext cx="19907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857232"/>
            <a:ext cx="2143125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000636"/>
            <a:ext cx="210502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857496"/>
            <a:ext cx="2286016" cy="206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72330" y="3000372"/>
            <a:ext cx="1953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Полосы и копыта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8" y="4143380"/>
            <a:ext cx="175875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Грива и копыта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5357826"/>
            <a:ext cx="15792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Грива и когти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5072074"/>
            <a:ext cx="11501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Яд и зубы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6143644"/>
            <a:ext cx="11925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Яд и жало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42976" y="5857892"/>
            <a:ext cx="16898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Пятна и клыки</a:t>
            </a:r>
            <a:endParaRPr lang="ru-RU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92131" y="285728"/>
            <a:ext cx="328134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Кому что отдать?</a:t>
            </a:r>
            <a:endParaRPr lang="ru-RU" sz="28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45431E-6 L 0.34652 -0.40921 " pathEditMode="relative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1342 L 0.54462 -0.517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5.09137E-6 L -0.25989 0.02083 " pathEditMode="relative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22 -0.00347 L -0.24167 -0.129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96 0.02637 L -0.62153 0.0367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70087 -0.09445 " pathEditMode="relative" ptsTypes="AA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2286000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2286016" cy="208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857364"/>
            <a:ext cx="2457450" cy="2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286256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071546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28992" y="1214422"/>
            <a:ext cx="15606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Рога и крылья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3286124"/>
            <a:ext cx="212910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Крылышки и пят</a:t>
            </a:r>
            <a:r>
              <a:rPr lang="ru-RU" dirty="0" smtClean="0"/>
              <a:t>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3786190"/>
            <a:ext cx="167065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Бивни и ласты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4071942"/>
            <a:ext cx="16609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Хобот и бивни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86512" y="3286124"/>
            <a:ext cx="17764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Панцирь и лапы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3714752"/>
            <a:ext cx="165526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Рога и копыта</a:t>
            </a:r>
            <a:endParaRPr lang="ru-RU" i="1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492584" y="385653"/>
            <a:ext cx="4158831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Кому что отдать?</a:t>
            </a:r>
            <a:endParaRPr lang="ru-RU" sz="36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2314 L 0.3783 0.7365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096E-6 L -0.0316 0.39879 " pathEditMode="relative" ptsTypes="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9366E-7 L 0.0158 -0.15753 " pathEditMode="relative" ptsTypes="AA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0.00532 L 0.30226 -0.2255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096E-6 L -0.29913 0.39879 " pathEditMode="relative" ptsTypes="AA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9.41476E-7 L -0.30712 -0.02105 " pathEditMode="relative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9011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29132"/>
            <a:ext cx="31473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736"/>
            <a:ext cx="2941432" cy="19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368035"/>
            <a:ext cx="3324231" cy="248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392810" y="3429000"/>
            <a:ext cx="536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В Африку мы поедим за…</a:t>
            </a:r>
            <a:endParaRPr lang="ru-RU" sz="3600" b="1" i="1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Путешествие по материкам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00174"/>
            <a:ext cx="5010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35533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57752" y="5357826"/>
            <a:ext cx="3626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В Австралию </a:t>
            </a:r>
          </a:p>
          <a:p>
            <a:r>
              <a:rPr lang="ru-RU" sz="3600" b="1" i="1" dirty="0" smtClean="0"/>
              <a:t>отправимся за…</a:t>
            </a:r>
            <a:endParaRPr lang="ru-RU" sz="3600" b="1" i="1" dirty="0"/>
          </a:p>
        </p:txBody>
      </p:sp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Путешествие по материкам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9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3380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3380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572008"/>
            <a:ext cx="3786214" cy="22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28794" y="3714752"/>
            <a:ext cx="570412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 Евразию поедим за</a:t>
            </a:r>
            <a:r>
              <a:rPr lang="ru-RU" sz="4400" b="1" i="1" dirty="0" smtClean="0"/>
              <a:t>…</a:t>
            </a:r>
            <a:endParaRPr lang="ru-RU" sz="4400" b="1" i="1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Путешествие по материкам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закрепить изменение одушевлённых  и неодушевлённых существительных в единственном и множественном числе по падежам,</a:t>
            </a:r>
          </a:p>
          <a:p>
            <a:r>
              <a:rPr lang="ru-RU" sz="1800" dirty="0" smtClean="0"/>
              <a:t>закрепить употребление падежных окончаний одушевлённых и неодушевлённых существительных в единственном и множественном числе,</a:t>
            </a:r>
          </a:p>
          <a:p>
            <a:r>
              <a:rPr lang="ru-RU" sz="1800" dirty="0" smtClean="0"/>
              <a:t>закрепить практическое употребление в словосочетаниях одушевлённых и неодушевлённых существительных в единственном и множественном  числе,</a:t>
            </a:r>
          </a:p>
          <a:p>
            <a:r>
              <a:rPr lang="ru-RU" sz="1800" dirty="0" smtClean="0"/>
              <a:t>активизировать словарь по темам «Домашние животные», «Дикие животные», «Фрукты», «Овощи».</a:t>
            </a:r>
          </a:p>
          <a:p>
            <a:r>
              <a:rPr lang="ru-RU" sz="1800" dirty="0" smtClean="0"/>
              <a:t>развивать внимание, логическое мышление.</a:t>
            </a:r>
          </a:p>
          <a:p>
            <a:r>
              <a:rPr lang="ru-RU" sz="1800" dirty="0" smtClean="0"/>
              <a:t>воспитывать интерес к логопедическим занятиям 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450059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2" y="293925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304890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2967908" cy="217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488" y="1357298"/>
            <a:ext cx="6093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В Арктику и Антарктиду</a:t>
            </a:r>
          </a:p>
          <a:p>
            <a:pPr algn="ctr"/>
            <a:r>
              <a:rPr lang="ru-RU" sz="4000" b="1" i="1" dirty="0" smtClean="0"/>
              <a:t>поедим за…</a:t>
            </a:r>
            <a:endParaRPr lang="ru-RU" sz="4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7166"/>
            <a:ext cx="8004974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Путешествие по материкам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57166"/>
            <a:ext cx="588488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Исправь ошибки</a:t>
            </a:r>
            <a:endParaRPr lang="ru-RU" sz="54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828680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Сметану поливают оладьями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143116"/>
            <a:ext cx="828680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Стиральный порошок стирают бельём 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429000"/>
            <a:ext cx="82868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Одеяло укрывается мной</a:t>
            </a:r>
            <a:endParaRPr lang="ru-RU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786058"/>
            <a:ext cx="828680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Огурцы поливают водой</a:t>
            </a:r>
            <a:endParaRPr lang="ru-RU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071942"/>
            <a:ext cx="828680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Ножницы режут бумагу</a:t>
            </a:r>
            <a:endParaRPr lang="ru-RU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714884"/>
            <a:ext cx="828680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Платок машет девочкой</a:t>
            </a:r>
            <a:endParaRPr lang="ru-RU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357826"/>
            <a:ext cx="828680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Рыба дышит жабрами</a:t>
            </a:r>
            <a:endParaRPr lang="ru-RU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6000768"/>
            <a:ext cx="828680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Начинку сделали с пирогом</a:t>
            </a:r>
            <a:endParaRPr lang="ru-RU" sz="32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8478" y="285728"/>
            <a:ext cx="4932312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Еда для животных</a:t>
            </a:r>
            <a:endParaRPr lang="ru-RU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928826" cy="125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1214422"/>
            <a:ext cx="1496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Лиса мечтает</a:t>
            </a:r>
            <a:endParaRPr lang="ru-RU" sz="1400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14546" y="1785926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1214422"/>
            <a:ext cx="1428760" cy="9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488" y="121442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 рыбе</a:t>
            </a:r>
            <a:endParaRPr lang="ru-RU" sz="1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1442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00037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214422"/>
            <a:ext cx="24225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643182"/>
            <a:ext cx="167943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429000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571876"/>
            <a:ext cx="1052514" cy="145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3" y="4000504"/>
            <a:ext cx="22488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4810" y="5357826"/>
            <a:ext cx="1519608" cy="11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 стрелкой 21"/>
          <p:cNvCxnSpPr/>
          <p:nvPr/>
        </p:nvCxnSpPr>
        <p:spPr>
          <a:xfrm rot="10800000" flipV="1">
            <a:off x="6143636" y="2786058"/>
            <a:ext cx="100013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643174" y="2357430"/>
            <a:ext cx="1714512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5429264"/>
            <a:ext cx="192882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4143372" y="4643446"/>
            <a:ext cx="2928958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7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8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5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6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3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4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1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2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2756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00108"/>
            <a:ext cx="33011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3000396" cy="298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786190"/>
            <a:ext cx="1432674" cy="136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428868"/>
            <a:ext cx="1591414" cy="119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357826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071546"/>
            <a:ext cx="1357322" cy="128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2143108" y="214290"/>
            <a:ext cx="464347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где живёт?</a:t>
            </a:r>
            <a:endParaRPr lang="ru-RU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11381 L -0.38993 0.65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8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4231E-6 L -0.39375 -7.74231E-6 " pathEditMode="relative" ptsTypes="AA">
                                      <p:cBhvr>
                                        <p:cTn id="9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-0.01504 L 0.425 -0.4346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74 L 0.41337 -0.227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картинки\Посл.стр\большое спасибо!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8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Ирина Скворцова «Логопедические игры», М:2007год</a:t>
            </a:r>
          </a:p>
          <a:p>
            <a:pPr>
              <a:buNone/>
            </a:pPr>
            <a:r>
              <a:rPr lang="ru-RU" sz="2000" dirty="0" smtClean="0"/>
              <a:t>Картинки </a:t>
            </a:r>
            <a:r>
              <a:rPr lang="en-US" sz="1800" dirty="0" smtClean="0"/>
              <a:t>https://www.google.ru/#newwindow=1&amp;q=</a:t>
            </a:r>
            <a:r>
              <a:rPr lang="ru-RU" sz="1800" dirty="0" err="1" smtClean="0"/>
              <a:t>картинки+зверей&amp;</a:t>
            </a:r>
            <a:r>
              <a:rPr lang="en-US" sz="1800" dirty="0" smtClean="0"/>
              <a:t>spell=1</a:t>
            </a: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Клипарты </a:t>
            </a:r>
            <a:r>
              <a:rPr lang="en-US" sz="2000" dirty="0" smtClean="0"/>
              <a:t>https://www.google.ru/#newwindow=1&amp;q=</a:t>
            </a:r>
            <a:r>
              <a:rPr lang="ru-RU" sz="2000" dirty="0" smtClean="0"/>
              <a:t>клипарты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2490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Используемые ресурсы: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452912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или что?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214686"/>
            <a:ext cx="1571628" cy="15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72074"/>
            <a:ext cx="1694870" cy="15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500174"/>
            <a:ext cx="1858462" cy="144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929198"/>
            <a:ext cx="2538420" cy="154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071810"/>
            <a:ext cx="1857380" cy="18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1428736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0.00069 L -0.68264 0.0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873 L -0.70608 0.5119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14272E-6 L 0.25989 0.07356 " pathEditMode="relative" ptsTypes="AA">
                                      <p:cBhvr>
                                        <p:cTn id="8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2464E-6 L 0.16545 -0.21004 " pathEditMode="relative" ptsTypes="AA">
                                      <p:cBhvr>
                                        <p:cTn id="8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1365 L 0.07969 -0.2234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186502" cy="1643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Ёжик  плёл венок из цветов и говорил: </a:t>
            </a:r>
            <a:br>
              <a:rPr lang="ru-RU" sz="3100" dirty="0" smtClean="0"/>
            </a:br>
            <a:r>
              <a:rPr lang="ru-RU" sz="3100" dirty="0" smtClean="0"/>
              <a:t>«</a:t>
            </a:r>
            <a:r>
              <a:rPr lang="ru-RU" sz="3100" i="1" dirty="0" smtClean="0"/>
              <a:t>Я плету венок из</a:t>
            </a:r>
            <a:r>
              <a:rPr lang="ru-RU" sz="3100" dirty="0" smtClean="0"/>
              <a:t>…»</a:t>
            </a:r>
            <a:br>
              <a:rPr lang="ru-RU" sz="3100" dirty="0" smtClean="0"/>
            </a:br>
            <a:r>
              <a:rPr lang="ru-RU" sz="3100" dirty="0" smtClean="0"/>
              <a:t>продолжи предложение, называя цветы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клипарты\сказочю герои\ежик с цветам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335758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липарты\цветы\клеве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85926"/>
            <a:ext cx="1971675" cy="231457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клипарты\цветы\лилия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1857388" cy="170973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клипарты\цветы\нарцис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066925" cy="220980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клипарты\цветы\подсолнух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429132"/>
            <a:ext cx="2076450" cy="22002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428736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00240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00174"/>
            <a:ext cx="185737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00570"/>
            <a:ext cx="1785950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500570"/>
            <a:ext cx="1909759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Прямая со стрелкой 31"/>
          <p:cNvCxnSpPr/>
          <p:nvPr/>
        </p:nvCxnSpPr>
        <p:spPr>
          <a:xfrm rot="10800000">
            <a:off x="2571736" y="2143116"/>
            <a:ext cx="71438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143636" y="2214554"/>
            <a:ext cx="57150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571736" y="4572008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5965041" y="4750603"/>
            <a:ext cx="85725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5786" y="214290"/>
            <a:ext cx="756559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Хозяйка покормила кого?</a:t>
            </a:r>
            <a:endParaRPr lang="ru-RU" sz="4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2071702" cy="190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928802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285860"/>
            <a:ext cx="23574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500570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 rot="10800000">
            <a:off x="1571604" y="3214686"/>
            <a:ext cx="128588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079" idx="1"/>
          </p:cNvCxnSpPr>
          <p:nvPr/>
        </p:nvCxnSpPr>
        <p:spPr>
          <a:xfrm rot="10800000" flipV="1">
            <a:off x="1428728" y="3893346"/>
            <a:ext cx="1428760" cy="5357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079" idx="3"/>
          </p:cNvCxnSpPr>
          <p:nvPr/>
        </p:nvCxnSpPr>
        <p:spPr>
          <a:xfrm flipV="1">
            <a:off x="6000760" y="3143248"/>
            <a:ext cx="1357322" cy="750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079" idx="3"/>
          </p:cNvCxnSpPr>
          <p:nvPr/>
        </p:nvCxnSpPr>
        <p:spPr>
          <a:xfrm>
            <a:off x="6000760" y="3893347"/>
            <a:ext cx="1785950" cy="4643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00100" y="285728"/>
            <a:ext cx="721523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лесу волк напугал кого?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9"/>
            <a:ext cx="24098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3429000"/>
            <a:ext cx="1000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235745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>
            <a:stCxn id="5" idx="0"/>
          </p:cNvCxnSpPr>
          <p:nvPr/>
        </p:nvCxnSpPr>
        <p:spPr>
          <a:xfrm rot="5400000" flipH="1" flipV="1">
            <a:off x="1535885" y="2893215"/>
            <a:ext cx="428628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285852" y="4143380"/>
            <a:ext cx="85725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3429000"/>
            <a:ext cx="221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dirty="0" smtClean="0"/>
              <a:t>Мыл</a:t>
            </a:r>
          </a:p>
          <a:p>
            <a:r>
              <a:rPr lang="ru-RU" sz="2400" dirty="0" smtClean="0"/>
              <a:t>   (</a:t>
            </a:r>
            <a:r>
              <a:rPr lang="ru-RU" sz="2400" b="1" dirty="0" smtClean="0"/>
              <a:t>кого? что?)  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14678" y="3500438"/>
            <a:ext cx="1810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Гладил</a:t>
            </a:r>
          </a:p>
          <a:p>
            <a:r>
              <a:rPr lang="ru-RU" sz="2400" dirty="0" smtClean="0"/>
              <a:t>(</a:t>
            </a:r>
            <a:r>
              <a:rPr lang="ru-RU" sz="2400" b="1" dirty="0" smtClean="0"/>
              <a:t>кого? что?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500570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>
            <a:stCxn id="11" idx="0"/>
          </p:cNvCxnSpPr>
          <p:nvPr/>
        </p:nvCxnSpPr>
        <p:spPr>
          <a:xfrm rot="5400000" flipH="1" flipV="1">
            <a:off x="3953134" y="3238763"/>
            <a:ext cx="428628" cy="94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86182" y="4286256"/>
            <a:ext cx="35719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714620"/>
            <a:ext cx="12954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50057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1357298"/>
            <a:ext cx="19431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929322" y="3500438"/>
            <a:ext cx="1745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Заметил</a:t>
            </a:r>
          </a:p>
          <a:p>
            <a:r>
              <a:rPr lang="ru-RU" sz="2400" dirty="0" smtClean="0"/>
              <a:t>(</a:t>
            </a:r>
            <a:r>
              <a:rPr lang="ru-RU" sz="2400" b="1" dirty="0" smtClean="0"/>
              <a:t>кого? что?)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6292147" y="3137613"/>
            <a:ext cx="428628" cy="297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29388" y="4286256"/>
            <a:ext cx="35719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072330" y="3500438"/>
            <a:ext cx="50006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8596" y="285728"/>
            <a:ext cx="828680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Будь внимателен</a:t>
            </a:r>
            <a:endParaRPr lang="ru-RU" sz="54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21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1857388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138360" cy="155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57694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2062161" cy="13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714884"/>
            <a:ext cx="2100261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571612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428860" y="3643314"/>
            <a:ext cx="448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Мы сварим борщ из…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429520" y="5929330"/>
            <a:ext cx="1042416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14290"/>
            <a:ext cx="71438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готовим сами</a:t>
            </a:r>
            <a:endParaRPr lang="ru-RU" sz="54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  <p:bldLst>
      <p:bldP spid="2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Мы сварим компот из…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50017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214422"/>
            <a:ext cx="17526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643315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214950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429132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286124"/>
            <a:ext cx="1733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29586" y="6143644"/>
            <a:ext cx="104241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353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Путешествие в страну падежей</vt:lpstr>
      <vt:lpstr>Слайд 2</vt:lpstr>
      <vt:lpstr>Слайд 3</vt:lpstr>
      <vt:lpstr>Ёжик  плёл венок из цветов и говорил:  «Я плету венок из…» продолжи предложение, называя цветы.</vt:lpstr>
      <vt:lpstr> </vt:lpstr>
      <vt:lpstr>Слайд 6</vt:lpstr>
      <vt:lpstr>Слайд 7</vt:lpstr>
      <vt:lpstr>Слайд 8</vt:lpstr>
      <vt:lpstr>Мы сварим компот из…</vt:lpstr>
      <vt:lpstr>Слайд 10</vt:lpstr>
      <vt:lpstr> </vt:lpstr>
      <vt:lpstr>Слайд 12</vt:lpstr>
      <vt:lpstr>Слайд 13</vt:lpstr>
      <vt:lpstr>Слайд 14</vt:lpstr>
      <vt:lpstr>Слайд 15</vt:lpstr>
      <vt:lpstr>Кому что отдать?</vt:lpstr>
      <vt:lpstr>Путешествие по материкам</vt:lpstr>
      <vt:lpstr>Путешествие по материкам</vt:lpstr>
      <vt:lpstr>Путешествие по материкам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ПАДЕЖИ</dc:title>
  <cp:lastModifiedBy>Admin</cp:lastModifiedBy>
  <cp:revision>122</cp:revision>
  <dcterms:modified xsi:type="dcterms:W3CDTF">2013-11-07T10:30:06Z</dcterms:modified>
</cp:coreProperties>
</file>