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4" r:id="rId4"/>
    <p:sldId id="258" r:id="rId5"/>
    <p:sldId id="263" r:id="rId6"/>
    <p:sldId id="259" r:id="rId7"/>
    <p:sldId id="262" r:id="rId8"/>
    <p:sldId id="265" r:id="rId9"/>
    <p:sldId id="260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A4851-EDDD-47B1-82C9-2BB8E1E1BFB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C7035-D712-41A2-8CB9-BE8B3B29A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75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C7035-D712-41A2-8CB9-BE8B3B29AD1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40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1FA058-E8E5-4B0A-B7D8-840385C68556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8D47C77-F33E-40F8-B0A7-1A7C888DF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92088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года  исполнилось 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 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рождения детского писателя, поэта, переводчика </a:t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Генриха Вениаминовича Сапгира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1928-1999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6" name="Picture 2" descr="http://cs11227.vkontakte.ru/u16535037/-1/x_5812e8c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536" y="1863120"/>
            <a:ext cx="5627028" cy="4174233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12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8640960" cy="5760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Образы, к которым обращался поэт в своих стихотворениях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338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3304" y="260648"/>
            <a:ext cx="7937822" cy="86409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Генрих Сапгир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980728"/>
            <a:ext cx="3643064" cy="514543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i="1" dirty="0">
                <a:solidFill>
                  <a:srgbClr val="002060"/>
                </a:solidFill>
                <a:latin typeface="+mj-lt"/>
              </a:rPr>
              <a:t>Лауреат Пушкинской премии </a:t>
            </a: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РФ, </a:t>
            </a:r>
            <a:r>
              <a:rPr lang="ru-RU" sz="2800" i="1" dirty="0">
                <a:solidFill>
                  <a:srgbClr val="002060"/>
                </a:solidFill>
                <a:latin typeface="+mj-lt"/>
              </a:rPr>
              <a:t>премий журналов </a:t>
            </a:r>
            <a:r>
              <a:rPr lang="ru-RU" sz="2800" i="1" u="sng" dirty="0">
                <a:solidFill>
                  <a:srgbClr val="002060"/>
                </a:solidFill>
                <a:latin typeface="+mj-lt"/>
              </a:rPr>
              <a:t>«Знамя» </a:t>
            </a:r>
            <a:r>
              <a:rPr lang="ru-RU" sz="2800" i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1993</a:t>
            </a:r>
            <a:r>
              <a:rPr lang="ru-RU" sz="2800" i="1" dirty="0">
                <a:solidFill>
                  <a:srgbClr val="002060"/>
                </a:solidFill>
                <a:latin typeface="+mj-lt"/>
              </a:rPr>
              <a:t>) и </a:t>
            </a:r>
            <a:r>
              <a:rPr lang="ru-RU" sz="2800" i="1" u="sng" dirty="0">
                <a:solidFill>
                  <a:srgbClr val="002060"/>
                </a:solidFill>
                <a:latin typeface="+mj-lt"/>
              </a:rPr>
              <a:t>«Стрелец» </a:t>
            </a:r>
            <a:r>
              <a:rPr lang="ru-RU" sz="2800" i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1995, 1996</a:t>
            </a:r>
            <a:r>
              <a:rPr lang="ru-RU" sz="2800" i="1" dirty="0">
                <a:solidFill>
                  <a:srgbClr val="002060"/>
                </a:solidFill>
                <a:latin typeface="+mj-lt"/>
              </a:rPr>
              <a:t>), премии </a:t>
            </a:r>
            <a:r>
              <a:rPr lang="ru-RU" sz="2800" i="1" u="sng" dirty="0">
                <a:solidFill>
                  <a:srgbClr val="002060"/>
                </a:solidFill>
                <a:latin typeface="+mj-lt"/>
              </a:rPr>
              <a:t>«За особые заслуги» </a:t>
            </a:r>
            <a:r>
              <a:rPr lang="ru-RU" sz="2800" i="1" dirty="0">
                <a:solidFill>
                  <a:srgbClr val="002060"/>
                </a:solidFill>
                <a:latin typeface="+mj-lt"/>
              </a:rPr>
              <a:t>Тургеневского фестиваля малой прозы (</a:t>
            </a: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1998</a:t>
            </a:r>
            <a:r>
              <a:rPr lang="ru-RU" sz="2800" i="1" dirty="0">
                <a:solidFill>
                  <a:srgbClr val="002060"/>
                </a:solidFill>
                <a:latin typeface="+mj-lt"/>
              </a:rPr>
              <a:t>).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1026" name="Picture 2" descr="C:\Users\Admin\Desktop\3.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20" y="1082080"/>
            <a:ext cx="3825988" cy="500129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3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04664"/>
            <a:ext cx="9036496" cy="572149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Генрих Сапгир </a:t>
            </a:r>
            <a:r>
              <a:rPr lang="ru-RU" dirty="0" smtClean="0"/>
              <a:t>Родился в г. Бийске Алтайского края  в семье инженера. </a:t>
            </a:r>
          </a:p>
          <a:p>
            <a:endParaRPr lang="ru-RU" dirty="0"/>
          </a:p>
        </p:txBody>
      </p:sp>
      <p:pic>
        <p:nvPicPr>
          <p:cNvPr id="2050" name="Picture 2" descr="C:\Users\Admin\Desktop\05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7770"/>
            <a:ext cx="3096344" cy="41301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1212986347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7824" y="1782052"/>
            <a:ext cx="4828768" cy="362157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5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756084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в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издательстве «Детский мир»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вышел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сборник произведений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Г.Сапгира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детей, под названием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«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знакомство». </a:t>
            </a:r>
          </a:p>
          <a:p>
            <a:r>
              <a:rPr lang="ru-RU" b="1" dirty="0"/>
              <a:t> 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детские книги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" name="popup_img" descr="http://go4.imgsmail.ru/imgpreview?key=http%3A//www.buklit.ru/covers/46630.jpg&amp;mb=imgdb_preview_37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734801"/>
            <a:ext cx="2808312" cy="32561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10" descr="http://i3.imgbb.ru/img9/8/0/9/80957919f9f93af3ea047864aa0f6ed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8397"/>
            <a:ext cx="2304256" cy="311385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САПГИР-2\10059551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57902"/>
            <a:ext cx="2448272" cy="320334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576" y="56612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1963 год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144000" cy="130894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Весёлые стихи, забавные сказки, рассказы, загадки и считалки придают книге игровую,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увлекательную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форму. </a:t>
            </a:r>
          </a:p>
        </p:txBody>
      </p:sp>
      <p:pic>
        <p:nvPicPr>
          <p:cNvPr id="1026" name="Picture 2" descr="C:\Users\Admin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82156"/>
            <a:ext cx="1728192" cy="221563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-tub-ru.yandex.net/i?id=480586001-09-72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73586"/>
            <a:ext cx="1656699" cy="219915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3-tub-ru.yandex.net/i?id=59002202-66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46" y="1268760"/>
            <a:ext cx="1601717" cy="25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0-tub-ru.yandex.net/i?id=147038834-63-72&amp;n=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0144" y="4032258"/>
            <a:ext cx="1666321" cy="249948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3-tub-ru.yandex.net/i?id=233125089-15-72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897" y="1373586"/>
            <a:ext cx="2058119" cy="20859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letsart.ru/sites/default/files/imagecache/image-inside/lyrics/634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30251" y="3776435"/>
            <a:ext cx="1697542" cy="23868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gulyai.ru/uploads/posts/2013-07/1374382232_a0ce8c747609403c1b66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30783" y="4072022"/>
            <a:ext cx="1935238" cy="235020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84462_2859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46" y="4050946"/>
            <a:ext cx="2253923" cy="225392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6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nigograd.com.ua/images/detailed/product_detailed_image_133955_494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1554">
            <a:off x="317002" y="382857"/>
            <a:ext cx="4896139" cy="235014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-fotki.yandex.ru/get/4421/89635038.73a/0_7743d_a415df71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7195">
            <a:off x="4618113" y="1192929"/>
            <a:ext cx="4300834" cy="222030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xxlbook.ru/imgh53029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54" y="3229216"/>
            <a:ext cx="4845415" cy="239848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g.labirint.ru/images/comments_pic/0835/01labdu6s12198325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189" y="4005064"/>
            <a:ext cx="3456384" cy="252449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69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928992" cy="9947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Азбука в стихах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97859285019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11344"/>
            <a:ext cx="1995487" cy="258127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read.ru/covers_rr/big/3978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779" y="1111344"/>
            <a:ext cx="1930188" cy="2493803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honeubiquam.ru/xml_my_shop_new/img/2205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13" y="692696"/>
            <a:ext cx="1838754" cy="250989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60.radikal.ru/i168/1305/ef/c2c8d8568f8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052" y="3715598"/>
            <a:ext cx="2132985" cy="277011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jili-bili.ru/files/labirint/big/3505502labghgp121664170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83"/>
          <a:stretch/>
        </p:blipFill>
        <p:spPr bwMode="auto">
          <a:xfrm rot="512351">
            <a:off x="5589461" y="3971945"/>
            <a:ext cx="3094658" cy="229673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100159619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63" y="3605147"/>
            <a:ext cx="2097046" cy="273664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29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3505502labghgp1216641708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75856" y="476672"/>
            <a:ext cx="5616624" cy="417295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ookomorie.com/upload/iblock/545/yhst-63024657953310_2107_82767837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206" y="476672"/>
            <a:ext cx="2016224" cy="279216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Новая папка\400429_origin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09" y="3456032"/>
            <a:ext cx="3737090" cy="29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3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ovietime.ru/images/soviet-books/Bukvar-19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9322"/>
            <a:ext cx="6768752" cy="450429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Сапгир</a:t>
            </a:r>
            <a:r>
              <a:rPr lang="ru-RU" sz="2800" dirty="0" smtClean="0">
                <a:latin typeface="Calibri" panose="020F0502020204030204" pitchFamily="34" charset="0"/>
              </a:rPr>
              <a:t> участвовал в составлении  </a:t>
            </a:r>
            <a:br>
              <a:rPr lang="ru-RU" sz="2800" dirty="0" smtClean="0">
                <a:latin typeface="Calibri" panose="020F050202020403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школьного букваря </a:t>
            </a:r>
            <a:r>
              <a:rPr lang="ru-RU" sz="2800" dirty="0" smtClean="0">
                <a:latin typeface="Calibri" panose="020F0502020204030204" pitchFamily="34" charset="0"/>
              </a:rPr>
              <a:t>с </a:t>
            </a:r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1965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года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3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144000" cy="13311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Мультфильмы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стихотворным сказкам </a:t>
            </a:r>
            <a:r>
              <a:rPr lang="ru-RU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генриха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Сапгира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Users\Admin\Desktop\01labdv4i132602562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7171" y="1290152"/>
            <a:ext cx="3105150" cy="233362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8-tub-ru.yandex.net/i?id=128643832-26-72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04" y="4407590"/>
            <a:ext cx="1583487" cy="204761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САПГИР-2\1328303650_zonti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136" y="1290152"/>
            <a:ext cx="2207380" cy="288546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labirint.ru/images/comments_pic/0831/02lab4hrv12172752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408" y="4000030"/>
            <a:ext cx="2880321" cy="216235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ircenter.ru/files/products/pics/60357/fullsize/286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453" y="1256968"/>
            <a:ext cx="2173385" cy="28532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veneraamat.ee/components/Catalog/pics/50412f4dce87e/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010" y="4323882"/>
            <a:ext cx="1456958" cy="21313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onceptualism-moscow.org/file?Images&amp;1440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5658" y="3699769"/>
            <a:ext cx="2077497" cy="26070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56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485</TotalTime>
  <Words>92</Words>
  <Application>Microsoft Office PowerPoint</Application>
  <PresentationFormat>Экран (4:3)</PresentationFormat>
  <Paragraphs>14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    20  ноября  2013  года  исполнилось  85 лет  со дня рождения детского писателя, поэта, переводчика  Генриха Вениаминовича Сапгира 1928-1999   1</vt:lpstr>
      <vt:lpstr>Слайд 2</vt:lpstr>
      <vt:lpstr>Слайд 3</vt:lpstr>
      <vt:lpstr>Весёлые стихи, забавные сказки, рассказы, загадки и считалки придают книге игровую,  увлекательную форму. </vt:lpstr>
      <vt:lpstr>Слайд 5</vt:lpstr>
      <vt:lpstr>           Азбука в стихах</vt:lpstr>
      <vt:lpstr>Слайд 7</vt:lpstr>
      <vt:lpstr>Сапгир участвовал в составлении   школьного букваря с 1965 года</vt:lpstr>
      <vt:lpstr>Мультфильмы по стихотворным сказкам генриха Сапгира</vt:lpstr>
      <vt:lpstr>Слайд 10</vt:lpstr>
      <vt:lpstr>Генрих Сапгир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января исполнилось 85 лет со дня рождения детского писателя и поэта Вениаминовича Сапгира</dc:title>
  <dc:creator>Admin</dc:creator>
  <cp:lastModifiedBy>re</cp:lastModifiedBy>
  <cp:revision>114</cp:revision>
  <dcterms:created xsi:type="dcterms:W3CDTF">2013-11-16T14:44:29Z</dcterms:created>
  <dcterms:modified xsi:type="dcterms:W3CDTF">2014-02-25T15:02:51Z</dcterms:modified>
</cp:coreProperties>
</file>