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69" r:id="rId4"/>
    <p:sldId id="270" r:id="rId5"/>
    <p:sldId id="274" r:id="rId6"/>
    <p:sldId id="275" r:id="rId7"/>
    <p:sldId id="277" r:id="rId8"/>
    <p:sldId id="276" r:id="rId9"/>
    <p:sldId id="278" r:id="rId10"/>
    <p:sldId id="279" r:id="rId11"/>
    <p:sldId id="280" r:id="rId12"/>
    <p:sldId id="281" r:id="rId13"/>
    <p:sldId id="284" r:id="rId14"/>
    <p:sldId id="268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ST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40" d="100"/>
          <a:sy n="40" d="100"/>
        </p:scale>
        <p:origin x="-81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20T19:04:22.95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okruzhajuschij-mir/CHuvstva-cheloveka/0001-001-Organy-chuvs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1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 сохранить обоняние?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800" dirty="0" smtClean="0"/>
              <a:t> Надо закаляться, беречь организм от простуды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400" dirty="0" smtClean="0"/>
              <a:t>Не курить, так как обоняние ухудшается у курящих людей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ebio.ru/images/070209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25003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dirty="0" smtClean="0"/>
              <a:t>Итог урока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estival.1september.ru/articles/416716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26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25003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Открытый урок в 3 классе по окружающему миру.</a:t>
            </a:r>
            <a:br>
              <a:rPr lang="ru-RU" dirty="0" smtClean="0"/>
            </a:br>
            <a:r>
              <a:rPr lang="ru-RU" dirty="0" smtClean="0"/>
              <a:t>Тема: Органы чувств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Цели </a:t>
            </a:r>
            <a:r>
              <a:rPr lang="ru-RU" dirty="0" err="1" smtClean="0"/>
              <a:t>урока:ознакомиться</a:t>
            </a:r>
            <a:r>
              <a:rPr lang="ru-RU" dirty="0" smtClean="0"/>
              <a:t> с органами чувств человека и их значением для человека, учить беречь органы чувств.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84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pser.ru/wp-content/uploads/2012/02/samye-krasivye-glaza-big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earning.9151394.ru/file.php/5480/puzzle_17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57280"/>
            <a:ext cx="9144000" cy="750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Правила для здоровья глаз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Читай, пиши только при хорошем освещении.</a:t>
            </a:r>
          </a:p>
          <a:p>
            <a:r>
              <a:rPr lang="ru-RU" dirty="0" smtClean="0"/>
              <a:t> Следи за тем, чтобы книга или тетрадь были на расстоянии 30-35 см от глаз.</a:t>
            </a:r>
          </a:p>
          <a:p>
            <a:r>
              <a:rPr lang="ru-RU" dirty="0" smtClean="0"/>
              <a:t> Не читай лёжа.</a:t>
            </a:r>
          </a:p>
          <a:p>
            <a:r>
              <a:rPr lang="ru-RU" dirty="0" smtClean="0"/>
              <a:t>Не читай в транспорте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Не смотри слишком долго телевизор, компьютер и не садись близко к ним.</a:t>
            </a:r>
          </a:p>
          <a:p>
            <a:r>
              <a:rPr lang="ru-RU" dirty="0" smtClean="0"/>
              <a:t>Не три глаза руками.</a:t>
            </a:r>
          </a:p>
          <a:p>
            <a:r>
              <a:rPr lang="ru-RU" dirty="0" smtClean="0"/>
              <a:t>Давай глазам отдохнуть.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nashol.com/images/stories/img01/organi_chuvs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earning.9151394.ru/file.php/5480/puzzle_17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57280"/>
            <a:ext cx="9144000" cy="750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Береги уши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Надо регулярно мыть уши мылом и чистить  туго скрученной ваткой .</a:t>
            </a:r>
          </a:p>
          <a:p>
            <a:r>
              <a:rPr lang="ru-RU" sz="2400" dirty="0" smtClean="0"/>
              <a:t>Никогда не ковыряй в ушах острыми предметами.</a:t>
            </a:r>
          </a:p>
          <a:p>
            <a:r>
              <a:rPr lang="ru-RU" sz="2400" dirty="0" smtClean="0"/>
              <a:t>Сильный шум, резкие звуки, громкая музыка портят слух. Чаще </a:t>
            </a:r>
            <a:r>
              <a:rPr lang="ru-RU" dirty="0" smtClean="0"/>
              <a:t>отдыхай в лесу, у реки, среди тишины.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Если почувствуешь боль в ухе или туда попадёт какой-нибудь предмет, обратись к врачу.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earning.9151394.ru/file.php/5480/puzzle_17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57280"/>
            <a:ext cx="9144000" cy="750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172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Открытый урок в 3 классе по окружающему миру. Тема: Органы чувств</vt:lpstr>
      <vt:lpstr>Слайд 3</vt:lpstr>
      <vt:lpstr>Слайд 4</vt:lpstr>
      <vt:lpstr>Правила для здоровья глаз</vt:lpstr>
      <vt:lpstr>Слайд 6</vt:lpstr>
      <vt:lpstr>Слайд 7</vt:lpstr>
      <vt:lpstr>Береги уши</vt:lpstr>
      <vt:lpstr>Слайд 9</vt:lpstr>
      <vt:lpstr>Как сохранить обоняние?</vt:lpstr>
      <vt:lpstr>Слайд 11</vt:lpstr>
      <vt:lpstr>Итог урока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re</cp:lastModifiedBy>
  <cp:revision>24</cp:revision>
  <dcterms:created xsi:type="dcterms:W3CDTF">2012-12-19T07:16:07Z</dcterms:created>
  <dcterms:modified xsi:type="dcterms:W3CDTF">2014-05-04T20:02:40Z</dcterms:modified>
</cp:coreProperties>
</file>