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0"/>
  </p:notesMasterIdLst>
  <p:sldIdLst>
    <p:sldId id="332" r:id="rId2"/>
    <p:sldId id="425" r:id="rId3"/>
    <p:sldId id="257" r:id="rId4"/>
    <p:sldId id="258" r:id="rId5"/>
    <p:sldId id="259" r:id="rId6"/>
    <p:sldId id="363" r:id="rId7"/>
    <p:sldId id="364" r:id="rId8"/>
    <p:sldId id="262" r:id="rId9"/>
    <p:sldId id="365" r:id="rId10"/>
    <p:sldId id="366" r:id="rId11"/>
    <p:sldId id="274" r:id="rId12"/>
    <p:sldId id="367" r:id="rId13"/>
    <p:sldId id="368" r:id="rId14"/>
    <p:sldId id="277" r:id="rId15"/>
    <p:sldId id="369" r:id="rId16"/>
    <p:sldId id="370" r:id="rId17"/>
    <p:sldId id="280" r:id="rId18"/>
    <p:sldId id="371" r:id="rId19"/>
    <p:sldId id="372" r:id="rId20"/>
    <p:sldId id="283" r:id="rId21"/>
    <p:sldId id="373" r:id="rId22"/>
    <p:sldId id="374" r:id="rId23"/>
    <p:sldId id="286" r:id="rId24"/>
    <p:sldId id="375" r:id="rId25"/>
    <p:sldId id="376" r:id="rId26"/>
    <p:sldId id="289" r:id="rId27"/>
    <p:sldId id="377" r:id="rId28"/>
    <p:sldId id="378" r:id="rId29"/>
    <p:sldId id="292" r:id="rId30"/>
    <p:sldId id="379" r:id="rId31"/>
    <p:sldId id="380" r:id="rId32"/>
    <p:sldId id="295" r:id="rId33"/>
    <p:sldId id="381" r:id="rId34"/>
    <p:sldId id="382" r:id="rId35"/>
    <p:sldId id="298" r:id="rId36"/>
    <p:sldId id="383" r:id="rId37"/>
    <p:sldId id="384" r:id="rId38"/>
    <p:sldId id="301" r:id="rId39"/>
    <p:sldId id="385" r:id="rId40"/>
    <p:sldId id="386" r:id="rId41"/>
    <p:sldId id="304" r:id="rId42"/>
    <p:sldId id="387" r:id="rId43"/>
    <p:sldId id="388" r:id="rId44"/>
    <p:sldId id="307" r:id="rId45"/>
    <p:sldId id="389" r:id="rId46"/>
    <p:sldId id="390" r:id="rId47"/>
    <p:sldId id="310" r:id="rId48"/>
    <p:sldId id="391" r:id="rId49"/>
    <p:sldId id="392" r:id="rId50"/>
    <p:sldId id="313" r:id="rId51"/>
    <p:sldId id="393" r:id="rId52"/>
    <p:sldId id="394" r:id="rId53"/>
    <p:sldId id="316" r:id="rId54"/>
    <p:sldId id="395" r:id="rId55"/>
    <p:sldId id="396" r:id="rId56"/>
    <p:sldId id="319" r:id="rId57"/>
    <p:sldId id="397" r:id="rId58"/>
    <p:sldId id="398" r:id="rId59"/>
    <p:sldId id="322" r:id="rId60"/>
    <p:sldId id="399" r:id="rId61"/>
    <p:sldId id="400" r:id="rId62"/>
    <p:sldId id="325" r:id="rId63"/>
    <p:sldId id="401" r:id="rId64"/>
    <p:sldId id="402" r:id="rId65"/>
    <p:sldId id="328" r:id="rId66"/>
    <p:sldId id="403" r:id="rId67"/>
    <p:sldId id="404" r:id="rId68"/>
    <p:sldId id="333" r:id="rId69"/>
    <p:sldId id="405" r:id="rId70"/>
    <p:sldId id="406" r:id="rId71"/>
    <p:sldId id="334" r:id="rId72"/>
    <p:sldId id="407" r:id="rId73"/>
    <p:sldId id="408" r:id="rId74"/>
    <p:sldId id="335" r:id="rId75"/>
    <p:sldId id="409" r:id="rId76"/>
    <p:sldId id="410" r:id="rId77"/>
    <p:sldId id="336" r:id="rId78"/>
    <p:sldId id="411" r:id="rId79"/>
    <p:sldId id="412" r:id="rId80"/>
    <p:sldId id="337" r:id="rId81"/>
    <p:sldId id="413" r:id="rId82"/>
    <p:sldId id="414" r:id="rId83"/>
    <p:sldId id="338" r:id="rId84"/>
    <p:sldId id="415" r:id="rId85"/>
    <p:sldId id="416" r:id="rId86"/>
    <p:sldId id="339" r:id="rId87"/>
    <p:sldId id="417" r:id="rId88"/>
    <p:sldId id="418" r:id="rId89"/>
    <p:sldId id="340" r:id="rId90"/>
    <p:sldId id="419" r:id="rId91"/>
    <p:sldId id="420" r:id="rId92"/>
    <p:sldId id="341" r:id="rId93"/>
    <p:sldId id="421" r:id="rId94"/>
    <p:sldId id="422" r:id="rId95"/>
    <p:sldId id="342" r:id="rId96"/>
    <p:sldId id="423" r:id="rId97"/>
    <p:sldId id="424" r:id="rId98"/>
    <p:sldId id="331" r:id="rId9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18" autoAdjust="0"/>
    <p:restoredTop sz="94723" autoAdjust="0"/>
  </p:normalViewPr>
  <p:slideViewPr>
    <p:cSldViewPr>
      <p:cViewPr>
        <p:scale>
          <a:sx n="78" d="100"/>
          <a:sy n="78" d="100"/>
        </p:scale>
        <p:origin x="-240" y="-192"/>
      </p:cViewPr>
      <p:guideLst>
        <p:guide orient="horz" pos="2160"/>
        <p:guide pos="2880"/>
      </p:guideLst>
    </p:cSldViewPr>
  </p:slideViewPr>
  <p:outlineViewPr>
    <p:cViewPr>
      <p:scale>
        <a:sx n="33" d="100"/>
        <a:sy n="33" d="100"/>
      </p:scale>
      <p:origin x="54" y="158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721F46-4F2F-4C1F-B6F4-09539F5A95D4}" type="datetimeFigureOut">
              <a:rPr lang="ru-RU" smtClean="0"/>
              <a:pPr/>
              <a:t>28.03.2014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428D04-3CEF-4B00-8EAE-34FD74354874}" type="slidenum">
              <a:rPr lang="ru-RU" smtClean="0"/>
              <a:pPr/>
              <a:t>‹#›</a:t>
            </a:fld>
            <a:endParaRPr lang="ru-RU"/>
          </a:p>
        </p:txBody>
      </p:sp>
    </p:spTree>
    <p:extLst>
      <p:ext uri="{BB962C8B-B14F-4D97-AF65-F5344CB8AC3E}">
        <p14:creationId xmlns:p14="http://schemas.microsoft.com/office/powerpoint/2010/main" xmlns="" val="390458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A428D04-3CEF-4B00-8EAE-34FD74354874}"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CF55E284-0B15-46B5-AF52-04331074C8FD}" type="datetimeFigureOut">
              <a:rPr lang="ru-RU" smtClean="0"/>
              <a:pPr/>
              <a:t>28.03.2014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AB4BF0B-191B-4D3E-B344-C6895DC0DD64}" type="slidenum">
              <a:rPr lang="ru-RU" smtClean="0"/>
              <a:pPr/>
              <a:t>‹#›</a:t>
            </a:fld>
            <a:endParaRPr lang="ru-RU"/>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55E284-0B15-46B5-AF52-04331074C8FD}" type="datetimeFigureOut">
              <a:rPr lang="ru-RU" smtClean="0"/>
              <a:pPr/>
              <a:t>28.03.2014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B4BF0B-191B-4D3E-B344-C6895DC0DD64}" type="slidenum">
              <a:rPr lang="ru-RU" smtClean="0"/>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55E284-0B15-46B5-AF52-04331074C8FD}" type="datetimeFigureOut">
              <a:rPr lang="ru-RU" smtClean="0"/>
              <a:pPr/>
              <a:t>28.03.2014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B4BF0B-191B-4D3E-B344-C6895DC0DD64}" type="slidenum">
              <a:rPr lang="ru-RU" smtClean="0"/>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CF55E284-0B15-46B5-AF52-04331074C8FD}" type="datetimeFigureOut">
              <a:rPr lang="ru-RU" smtClean="0"/>
              <a:pPr/>
              <a:t>28.03.2014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8AB4BF0B-191B-4D3E-B344-C6895DC0DD64}" type="slidenum">
              <a:rPr lang="ru-RU" smtClean="0"/>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CF55E284-0B15-46B5-AF52-04331074C8FD}" type="datetimeFigureOut">
              <a:rPr lang="ru-RU" smtClean="0"/>
              <a:pPr/>
              <a:t>28.03.2014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8AB4BF0B-191B-4D3E-B344-C6895DC0DD64}"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CF55E284-0B15-46B5-AF52-04331074C8FD}" type="datetimeFigureOut">
              <a:rPr lang="ru-RU" smtClean="0"/>
              <a:pPr/>
              <a:t>28.03.2014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8AB4BF0B-191B-4D3E-B344-C6895DC0DD64}" type="slidenum">
              <a:rPr lang="ru-RU" smtClean="0"/>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CF55E284-0B15-46B5-AF52-04331074C8FD}" type="datetimeFigureOut">
              <a:rPr lang="ru-RU" smtClean="0"/>
              <a:pPr/>
              <a:t>28.03.2014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8AB4BF0B-191B-4D3E-B344-C6895DC0DD6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F55E284-0B15-46B5-AF52-04331074C8FD}" type="datetimeFigureOut">
              <a:rPr lang="ru-RU" smtClean="0"/>
              <a:pPr/>
              <a:t>28.03.2014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AB4BF0B-191B-4D3E-B344-C6895DC0DD64}" type="slidenum">
              <a:rPr lang="ru-RU" smtClean="0"/>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CF55E284-0B15-46B5-AF52-04331074C8FD}" type="datetimeFigureOut">
              <a:rPr lang="ru-RU" smtClean="0"/>
              <a:pPr/>
              <a:t>28.03.2014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8AB4BF0B-191B-4D3E-B344-C6895DC0DD64}" type="slidenum">
              <a:rPr lang="ru-RU" smtClean="0"/>
              <a:pPr/>
              <a:t>‹#›</a:t>
            </a:fld>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CF55E284-0B15-46B5-AF52-04331074C8FD}" type="datetimeFigureOut">
              <a:rPr lang="ru-RU" smtClean="0"/>
              <a:pPr/>
              <a:t>28.03.2014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8AB4BF0B-191B-4D3E-B344-C6895DC0DD6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CF55E284-0B15-46B5-AF52-04331074C8FD}" type="datetimeFigureOut">
              <a:rPr lang="ru-RU" smtClean="0"/>
              <a:pPr/>
              <a:t>28.03.2014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8AB4BF0B-191B-4D3E-B344-C6895DC0DD6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F55E284-0B15-46B5-AF52-04331074C8FD}" type="datetimeFigureOut">
              <a:rPr lang="ru-RU" smtClean="0"/>
              <a:pPr/>
              <a:t>28.03.2014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AB4BF0B-191B-4D3E-B344-C6895DC0DD6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advClick="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45.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48.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51.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55.xml"/></Relationships>
</file>

<file path=ppt/slides/_rels/slide54.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slide" Target="slide58.xml"/></Relationships>
</file>

<file path=ppt/slides/_rels/slide57.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slide" Target="slide60.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slide" Target="slide63.xml"/></Relationships>
</file>

<file path=ppt/slides/_rels/slide63.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slide" Target="slide66.xml"/></Relationships>
</file>

<file path=ppt/slides/_rels/slide66.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slide" Target="slide70.xml"/></Relationships>
</file>

<file path=ppt/slides/_rels/slide69.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slide" Target="slide72.xml"/></Relationships>
</file>

<file path=ppt/slides/_rels/slide72.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slide" Target="slide76.xml"/></Relationships>
</file>

<file path=ppt/slides/_rels/slide75.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slide" Target="slide78.xml"/></Relationships>
</file>

<file path=ppt/slides/_rels/slide78.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82.xml"/></Relationships>
</file>

<file path=ppt/slides/_rels/slide81.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slide" Target="slide84.xml"/></Relationships>
</file>

<file path=ppt/slides/_rels/slide84.xml.rels><?xml version="1.0" encoding="UTF-8" standalone="yes"?>
<Relationships xmlns="http://schemas.openxmlformats.org/package/2006/relationships"><Relationship Id="rId2" Type="http://schemas.openxmlformats.org/officeDocument/2006/relationships/slide" Target="slide8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slide" Target="slide87.xml"/></Relationships>
</file>

<file path=ppt/slides/_rels/slide87.xml.rels><?xml version="1.0" encoding="UTF-8" standalone="yes"?>
<Relationships xmlns="http://schemas.openxmlformats.org/package/2006/relationships"><Relationship Id="rId2" Type="http://schemas.openxmlformats.org/officeDocument/2006/relationships/slide" Target="slide8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 Target="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slide" Target="slide90.xml"/></Relationships>
</file>

<file path=ppt/slides/_rels/slide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slide" Target="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slide" Target="slide94.xml"/></Relationships>
</file>

<file path=ppt/slides/_rels/slide93.xml.rels><?xml version="1.0" encoding="UTF-8" standalone="yes"?>
<Relationships xmlns="http://schemas.openxmlformats.org/package/2006/relationships"><Relationship Id="rId2" Type="http://schemas.openxmlformats.org/officeDocument/2006/relationships/slide" Target="slide9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slide" Target="slide96.xml"/></Relationships>
</file>

<file path=ppt/slides/_rels/slide96.xml.rels><?xml version="1.0" encoding="UTF-8" standalone="yes"?>
<Relationships xmlns="http://schemas.openxmlformats.org/package/2006/relationships"><Relationship Id="rId2" Type="http://schemas.openxmlformats.org/officeDocument/2006/relationships/slide" Target="slide9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 Target="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143116"/>
            <a:ext cx="8062912" cy="1470025"/>
          </a:xfrm>
        </p:spPr>
        <p:txBody>
          <a:bodyPr/>
          <a:lstStyle/>
          <a:p>
            <a:r>
              <a:rPr lang="en-US" dirty="0" smtClean="0">
                <a:latin typeface="Comic Sans MS" pitchFamily="66" charset="0"/>
              </a:rPr>
              <a:t>ABOUT THE USA</a:t>
            </a:r>
            <a:endParaRPr lang="ru-RU" dirty="0">
              <a:latin typeface="Comic Sans MS" pitchFamily="66" charset="0"/>
            </a:endParaRPr>
          </a:p>
        </p:txBody>
      </p:sp>
      <p:sp>
        <p:nvSpPr>
          <p:cNvPr id="3" name="Подзаголовок 2"/>
          <p:cNvSpPr>
            <a:spLocks noGrp="1"/>
          </p:cNvSpPr>
          <p:nvPr>
            <p:ph type="subTitle" idx="1"/>
          </p:nvPr>
        </p:nvSpPr>
        <p:spPr>
          <a:xfrm>
            <a:off x="571472" y="3500438"/>
            <a:ext cx="8062912" cy="1752600"/>
          </a:xfrm>
        </p:spPr>
        <p:txBody>
          <a:bodyPr/>
          <a:lstStyle/>
          <a:p>
            <a:endParaRPr lang="ru-RU" dirty="0">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32656"/>
            <a:ext cx="8463884" cy="1224136"/>
          </a:xfrm>
        </p:spPr>
        <p:txBody>
          <a:bodyPr/>
          <a:lstStyle/>
          <a:p>
            <a:pPr lvl="0" algn="ctr">
              <a:buNone/>
            </a:pPr>
            <a:r>
              <a:rPr lang="en-US" sz="2800" dirty="0" smtClean="0">
                <a:latin typeface="Comic Sans MS" pitchFamily="66" charset="0"/>
              </a:rPr>
              <a:t>From ____ to ____ the war for independence of American colonies from British rule lasted.</a:t>
            </a:r>
            <a:endParaRPr lang="ru-RU" sz="2800" dirty="0" smtClean="0">
              <a:latin typeface="Comic Sans MS" pitchFamily="66" charset="0"/>
            </a:endParaRPr>
          </a:p>
          <a:p>
            <a:pPr>
              <a:buNone/>
            </a:pPr>
            <a:endParaRPr lang="ru-RU" dirty="0"/>
          </a:p>
        </p:txBody>
      </p:sp>
      <p:sp>
        <p:nvSpPr>
          <p:cNvPr id="4" name="Прямоугольник 3">
            <a:hlinkClick r:id="rId2" action="ppaction://hlinksldjump"/>
          </p:cNvPr>
          <p:cNvSpPr/>
          <p:nvPr/>
        </p:nvSpPr>
        <p:spPr>
          <a:xfrm>
            <a:off x="467544" y="5733256"/>
            <a:ext cx="1766830" cy="400110"/>
          </a:xfrm>
          <a:prstGeom prst="rect">
            <a:avLst/>
          </a:prstGeom>
        </p:spPr>
        <p:txBody>
          <a:bodyPr wrap="none">
            <a:spAutoFit/>
          </a:bodyPr>
          <a:lstStyle/>
          <a:p>
            <a:r>
              <a:rPr lang="en-US" sz="2000" dirty="0" smtClean="0">
                <a:latin typeface="Comic Sans MS" pitchFamily="66" charset="0"/>
                <a:hlinkClick r:id="rId2" action="ppaction://hlinksldjump"/>
              </a:rPr>
              <a:t>1775</a:t>
            </a:r>
            <a:r>
              <a:rPr lang="ru-RU" sz="2000" dirty="0" smtClean="0">
                <a:latin typeface="Comic Sans MS" pitchFamily="66" charset="0"/>
                <a:hlinkClick r:id="rId2" action="ppaction://hlinksldjump"/>
              </a:rPr>
              <a:t> </a:t>
            </a:r>
            <a:r>
              <a:rPr lang="en-US" sz="2000" dirty="0" smtClean="0">
                <a:latin typeface="Comic Sans MS" pitchFamily="66" charset="0"/>
                <a:hlinkClick r:id="rId2" action="ppaction://hlinksldjump"/>
              </a:rPr>
              <a:t>to </a:t>
            </a:r>
            <a:r>
              <a:rPr lang="en-US" sz="2000" dirty="0">
                <a:latin typeface="Comic Sans MS" pitchFamily="66" charset="0"/>
                <a:hlinkClick r:id="rId2" action="ppaction://hlinksldjump"/>
              </a:rPr>
              <a:t>1783</a:t>
            </a:r>
            <a:endParaRPr lang="ru-RU" sz="2000" dirty="0">
              <a:latin typeface="Comic Sans MS" pitchFamily="66" charset="0"/>
            </a:endParaRPr>
          </a:p>
        </p:txBody>
      </p:sp>
      <p:sp>
        <p:nvSpPr>
          <p:cNvPr id="5" name="Прямоугольник 4"/>
          <p:cNvSpPr/>
          <p:nvPr/>
        </p:nvSpPr>
        <p:spPr>
          <a:xfrm>
            <a:off x="3707904" y="5733256"/>
            <a:ext cx="1766830" cy="400110"/>
          </a:xfrm>
          <a:prstGeom prst="rect">
            <a:avLst/>
          </a:prstGeom>
        </p:spPr>
        <p:txBody>
          <a:bodyPr wrap="none">
            <a:spAutoFit/>
          </a:bodyPr>
          <a:lstStyle/>
          <a:p>
            <a:r>
              <a:rPr lang="en-US" sz="2000" dirty="0" smtClean="0">
                <a:latin typeface="Comic Sans MS" pitchFamily="66" charset="0"/>
                <a:hlinkClick r:id="rId3" action="ppaction://hlinksldjump"/>
              </a:rPr>
              <a:t>1</a:t>
            </a:r>
            <a:r>
              <a:rPr lang="ru-RU" sz="2000" dirty="0" smtClean="0">
                <a:latin typeface="Comic Sans MS" pitchFamily="66" charset="0"/>
                <a:hlinkClick r:id="rId3" action="ppaction://hlinksldjump"/>
              </a:rPr>
              <a:t>663</a:t>
            </a:r>
            <a:r>
              <a:rPr lang="en-US" sz="2000" dirty="0" smtClean="0">
                <a:latin typeface="Comic Sans MS" pitchFamily="66" charset="0"/>
                <a:hlinkClick r:id="rId3" action="ppaction://hlinksldjump"/>
              </a:rPr>
              <a:t> </a:t>
            </a:r>
            <a:r>
              <a:rPr lang="en-US" sz="2000" dirty="0">
                <a:latin typeface="Comic Sans MS" pitchFamily="66" charset="0"/>
                <a:hlinkClick r:id="rId3" action="ppaction://hlinksldjump"/>
              </a:rPr>
              <a:t>to </a:t>
            </a:r>
            <a:r>
              <a:rPr lang="en-US" sz="2000" dirty="0" smtClean="0">
                <a:latin typeface="Comic Sans MS" pitchFamily="66" charset="0"/>
                <a:hlinkClick r:id="rId3" action="ppaction://hlinksldjump"/>
              </a:rPr>
              <a:t>1</a:t>
            </a:r>
            <a:r>
              <a:rPr lang="ru-RU" sz="2000" dirty="0" smtClean="0">
                <a:latin typeface="Comic Sans MS" pitchFamily="66" charset="0"/>
                <a:hlinkClick r:id="rId3" action="ppaction://hlinksldjump"/>
              </a:rPr>
              <a:t>67</a:t>
            </a:r>
            <a:r>
              <a:rPr lang="en-US" sz="2000" dirty="0" smtClean="0">
                <a:latin typeface="Comic Sans MS" pitchFamily="66" charset="0"/>
                <a:hlinkClick r:id="rId3" action="ppaction://hlinksldjump"/>
              </a:rPr>
              <a:t>3</a:t>
            </a:r>
            <a:endParaRPr lang="ru-RU" sz="2000" dirty="0">
              <a:latin typeface="Comic Sans MS" pitchFamily="66" charset="0"/>
            </a:endParaRPr>
          </a:p>
        </p:txBody>
      </p:sp>
      <p:sp>
        <p:nvSpPr>
          <p:cNvPr id="6" name="Прямоугольник 5"/>
          <p:cNvSpPr/>
          <p:nvPr/>
        </p:nvSpPr>
        <p:spPr>
          <a:xfrm>
            <a:off x="6660232" y="5733256"/>
            <a:ext cx="1766830" cy="400110"/>
          </a:xfrm>
          <a:prstGeom prst="rect">
            <a:avLst/>
          </a:prstGeom>
        </p:spPr>
        <p:txBody>
          <a:bodyPr wrap="none">
            <a:spAutoFit/>
          </a:bodyPr>
          <a:lstStyle/>
          <a:p>
            <a:r>
              <a:rPr lang="en-US" sz="2000" dirty="0" smtClean="0">
                <a:latin typeface="Comic Sans MS" pitchFamily="66" charset="0"/>
                <a:hlinkClick r:id="rId3" action="ppaction://hlinksldjump"/>
              </a:rPr>
              <a:t>1</a:t>
            </a:r>
            <a:r>
              <a:rPr lang="ru-RU" sz="2000" dirty="0" smtClean="0">
                <a:latin typeface="Comic Sans MS" pitchFamily="66" charset="0"/>
                <a:hlinkClick r:id="rId3" action="ppaction://hlinksldjump"/>
              </a:rPr>
              <a:t>875</a:t>
            </a:r>
            <a:r>
              <a:rPr lang="en-US" sz="2000" dirty="0" smtClean="0">
                <a:latin typeface="Comic Sans MS" pitchFamily="66" charset="0"/>
                <a:hlinkClick r:id="rId3" action="ppaction://hlinksldjump"/>
              </a:rPr>
              <a:t> </a:t>
            </a:r>
            <a:r>
              <a:rPr lang="en-US" sz="2000" dirty="0">
                <a:latin typeface="Comic Sans MS" pitchFamily="66" charset="0"/>
                <a:hlinkClick r:id="rId3" action="ppaction://hlinksldjump"/>
              </a:rPr>
              <a:t>to </a:t>
            </a:r>
            <a:r>
              <a:rPr lang="en-US" sz="2000" dirty="0" smtClean="0">
                <a:latin typeface="Comic Sans MS" pitchFamily="66" charset="0"/>
                <a:hlinkClick r:id="rId3" action="ppaction://hlinksldjump"/>
              </a:rPr>
              <a:t>1</a:t>
            </a:r>
            <a:r>
              <a:rPr lang="ru-RU" sz="2000" dirty="0" smtClean="0">
                <a:latin typeface="Comic Sans MS" pitchFamily="66" charset="0"/>
                <a:hlinkClick r:id="rId3" action="ppaction://hlinksldjump"/>
              </a:rPr>
              <a:t>880</a:t>
            </a:r>
            <a:endParaRPr lang="ru-RU" sz="2000" dirty="0">
              <a:latin typeface="Comic Sans MS" pitchFamily="66" charset="0"/>
            </a:endParaRPr>
          </a:p>
        </p:txBody>
      </p:sp>
      <p:pic>
        <p:nvPicPr>
          <p:cNvPr id="1026" name="Picture 2" descr="C:\Users\Михаил\Desktop\800px-Rev_collage.png"/>
          <p:cNvPicPr>
            <a:picLocks noChangeAspect="1" noChangeArrowheads="1"/>
          </p:cNvPicPr>
          <p:nvPr/>
        </p:nvPicPr>
        <p:blipFill>
          <a:blip r:embed="rId4" cstate="print"/>
          <a:srcRect/>
          <a:stretch>
            <a:fillRect/>
          </a:stretch>
        </p:blipFill>
        <p:spPr bwMode="auto">
          <a:xfrm>
            <a:off x="1259632" y="1628800"/>
            <a:ext cx="6336704" cy="3836654"/>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8640"/>
            <a:ext cx="8229600" cy="1656184"/>
          </a:xfrm>
        </p:spPr>
        <p:txBody>
          <a:bodyPr/>
          <a:lstStyle/>
          <a:p>
            <a:pPr lvl="0" algn="ctr">
              <a:buNone/>
            </a:pPr>
            <a:r>
              <a:rPr lang="en-US" sz="2800" dirty="0" smtClean="0">
                <a:latin typeface="Comic Sans MS" pitchFamily="66" charset="0"/>
              </a:rPr>
              <a:t>In ____ the Declaration of Independence was written by Thomas Jefferson and some other people and adopted in Philadelphia.</a:t>
            </a:r>
            <a:endParaRPr lang="ru-RU" sz="2800" dirty="0" smtClean="0">
              <a:latin typeface="Comic Sans MS" pitchFamily="66" charset="0"/>
            </a:endParaRPr>
          </a:p>
          <a:p>
            <a:endParaRPr lang="ru-RU" dirty="0"/>
          </a:p>
        </p:txBody>
      </p:sp>
      <p:pic>
        <p:nvPicPr>
          <p:cNvPr id="40962" name="Picture 2" descr="E:\Texts\Универ\Инглиш\презентация\2994_640.jpg"/>
          <p:cNvPicPr>
            <a:picLocks noChangeAspect="1" noChangeArrowheads="1"/>
          </p:cNvPicPr>
          <p:nvPr/>
        </p:nvPicPr>
        <p:blipFill>
          <a:blip r:embed="rId2" cstate="email"/>
          <a:srcRect/>
          <a:stretch>
            <a:fillRect/>
          </a:stretch>
        </p:blipFill>
        <p:spPr bwMode="auto">
          <a:xfrm>
            <a:off x="5364088" y="1988840"/>
            <a:ext cx="3474925" cy="41772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Прямоугольник 5"/>
          <p:cNvSpPr/>
          <p:nvPr/>
        </p:nvSpPr>
        <p:spPr>
          <a:xfrm>
            <a:off x="1979712" y="4293096"/>
            <a:ext cx="771365" cy="400110"/>
          </a:xfrm>
          <a:prstGeom prst="rect">
            <a:avLst/>
          </a:prstGeom>
        </p:spPr>
        <p:txBody>
          <a:bodyPr wrap="none">
            <a:spAutoFit/>
          </a:bodyPr>
          <a:lstStyle/>
          <a:p>
            <a:r>
              <a:rPr lang="en-US" sz="2000" dirty="0">
                <a:latin typeface="Comic Sans MS" pitchFamily="66" charset="0"/>
                <a:hlinkClick r:id="rId3" action="ppaction://hlinksldjump"/>
              </a:rPr>
              <a:t>1776</a:t>
            </a:r>
            <a:endParaRPr lang="ru-RU" sz="2000" dirty="0">
              <a:latin typeface="Comic Sans MS" pitchFamily="66" charset="0"/>
            </a:endParaRPr>
          </a:p>
        </p:txBody>
      </p:sp>
      <p:sp>
        <p:nvSpPr>
          <p:cNvPr id="7" name="Прямоугольник 6"/>
          <p:cNvSpPr/>
          <p:nvPr/>
        </p:nvSpPr>
        <p:spPr>
          <a:xfrm>
            <a:off x="467544" y="4293096"/>
            <a:ext cx="771365" cy="400110"/>
          </a:xfrm>
          <a:prstGeom prst="rect">
            <a:avLst/>
          </a:prstGeom>
        </p:spPr>
        <p:txBody>
          <a:bodyPr wrap="none">
            <a:spAutoFit/>
          </a:bodyPr>
          <a:lstStyle/>
          <a:p>
            <a:r>
              <a:rPr lang="en-US" sz="2000" dirty="0" smtClean="0">
                <a:latin typeface="Comic Sans MS" pitchFamily="66" charset="0"/>
                <a:hlinkClick r:id="rId4" action="ppaction://hlinksldjump"/>
              </a:rPr>
              <a:t>17</a:t>
            </a:r>
            <a:r>
              <a:rPr lang="ru-RU" sz="2000" dirty="0" smtClean="0">
                <a:latin typeface="Comic Sans MS" pitchFamily="66" charset="0"/>
                <a:hlinkClick r:id="rId4" action="ppaction://hlinksldjump"/>
              </a:rPr>
              <a:t>84</a:t>
            </a:r>
            <a:endParaRPr lang="ru-RU" sz="2000" dirty="0">
              <a:latin typeface="Comic Sans MS" pitchFamily="66" charset="0"/>
            </a:endParaRPr>
          </a:p>
        </p:txBody>
      </p:sp>
      <p:sp>
        <p:nvSpPr>
          <p:cNvPr id="8" name="Прямоугольник 7"/>
          <p:cNvSpPr/>
          <p:nvPr/>
        </p:nvSpPr>
        <p:spPr>
          <a:xfrm>
            <a:off x="3419872" y="4293096"/>
            <a:ext cx="771365" cy="400110"/>
          </a:xfrm>
          <a:prstGeom prst="rect">
            <a:avLst/>
          </a:prstGeom>
        </p:spPr>
        <p:txBody>
          <a:bodyPr wrap="none">
            <a:spAutoFit/>
          </a:bodyPr>
          <a:lstStyle/>
          <a:p>
            <a:r>
              <a:rPr lang="en-US" sz="2000" dirty="0" smtClean="0">
                <a:latin typeface="Comic Sans MS" pitchFamily="66" charset="0"/>
                <a:hlinkClick r:id="rId4" action="ppaction://hlinksldjump"/>
              </a:rPr>
              <a:t>17</a:t>
            </a:r>
            <a:r>
              <a:rPr lang="ru-RU" sz="2000" dirty="0" smtClean="0">
                <a:latin typeface="Comic Sans MS" pitchFamily="66" charset="0"/>
                <a:hlinkClick r:id="rId4" action="ppaction://hlinksldjump"/>
              </a:rPr>
              <a:t>62</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548680"/>
            <a:ext cx="8229600" cy="701270"/>
          </a:xfrm>
        </p:spPr>
        <p:txBody>
          <a:bodyPr/>
          <a:lstStyle/>
          <a:p>
            <a:pPr lvl="0" algn="ctr">
              <a:buNone/>
            </a:pPr>
            <a:r>
              <a:rPr lang="en-US" sz="2800" dirty="0" smtClean="0">
                <a:latin typeface="Comic Sans MS" pitchFamily="66" charset="0"/>
              </a:rPr>
              <a:t>The US Constitution was adopted in ____.</a:t>
            </a:r>
            <a:endParaRPr lang="ru-RU" sz="2800" dirty="0" smtClean="0">
              <a:latin typeface="Comic Sans MS" pitchFamily="66" charset="0"/>
            </a:endParaRPr>
          </a:p>
          <a:p>
            <a:endParaRPr lang="ru-RU" dirty="0"/>
          </a:p>
        </p:txBody>
      </p:sp>
      <p:pic>
        <p:nvPicPr>
          <p:cNvPr id="45058" name="Picture 2" descr="E:\Texts\Универ\Инглиш\презентация\highres_9220302.gif"/>
          <p:cNvPicPr>
            <a:picLocks noChangeAspect="1" noChangeArrowheads="1"/>
          </p:cNvPicPr>
          <p:nvPr/>
        </p:nvPicPr>
        <p:blipFill>
          <a:blip r:embed="rId2" cstate="print"/>
          <a:srcRect/>
          <a:stretch>
            <a:fillRect/>
          </a:stretch>
        </p:blipFill>
        <p:spPr bwMode="auto">
          <a:xfrm>
            <a:off x="323528" y="2204864"/>
            <a:ext cx="4992555" cy="374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5742938" y="4077072"/>
            <a:ext cx="771365" cy="400110"/>
          </a:xfrm>
          <a:prstGeom prst="rect">
            <a:avLst/>
          </a:prstGeom>
        </p:spPr>
        <p:txBody>
          <a:bodyPr wrap="none">
            <a:spAutoFit/>
          </a:bodyPr>
          <a:lstStyle/>
          <a:p>
            <a:r>
              <a:rPr lang="en-US" sz="2000" dirty="0" smtClean="0">
                <a:latin typeface="Comic Sans MS" pitchFamily="66" charset="0"/>
                <a:hlinkClick r:id="rId3" action="ppaction://hlinksldjump"/>
              </a:rPr>
              <a:t>17</a:t>
            </a:r>
            <a:r>
              <a:rPr lang="ru-RU" sz="2000" dirty="0" smtClean="0">
                <a:latin typeface="Comic Sans MS" pitchFamily="66" charset="0"/>
                <a:hlinkClick r:id="rId3" action="ppaction://hlinksldjump"/>
              </a:rPr>
              <a:t>95</a:t>
            </a:r>
            <a:endParaRPr lang="ru-RU" sz="2000" dirty="0">
              <a:latin typeface="Comic Sans MS" pitchFamily="66" charset="0"/>
            </a:endParaRPr>
          </a:p>
        </p:txBody>
      </p:sp>
      <p:sp>
        <p:nvSpPr>
          <p:cNvPr id="6" name="Прямоугольник 5"/>
          <p:cNvSpPr/>
          <p:nvPr/>
        </p:nvSpPr>
        <p:spPr>
          <a:xfrm>
            <a:off x="6957384" y="4077072"/>
            <a:ext cx="771365" cy="400110"/>
          </a:xfrm>
          <a:prstGeom prst="rect">
            <a:avLst/>
          </a:prstGeom>
        </p:spPr>
        <p:txBody>
          <a:bodyPr wrap="none">
            <a:spAutoFit/>
          </a:bodyPr>
          <a:lstStyle/>
          <a:p>
            <a:r>
              <a:rPr lang="en-US" sz="2000" dirty="0" smtClean="0">
                <a:latin typeface="Comic Sans MS" pitchFamily="66" charset="0"/>
                <a:hlinkClick r:id="rId3" action="ppaction://hlinksldjump"/>
              </a:rPr>
              <a:t>17</a:t>
            </a:r>
            <a:r>
              <a:rPr lang="ru-RU" sz="2000" dirty="0" smtClean="0">
                <a:latin typeface="Comic Sans MS" pitchFamily="66" charset="0"/>
                <a:hlinkClick r:id="rId3" action="ppaction://hlinksldjump"/>
              </a:rPr>
              <a:t>66</a:t>
            </a:r>
            <a:endParaRPr lang="ru-RU" sz="2000" dirty="0">
              <a:latin typeface="Comic Sans MS" pitchFamily="66" charset="0"/>
            </a:endParaRPr>
          </a:p>
        </p:txBody>
      </p:sp>
      <p:sp>
        <p:nvSpPr>
          <p:cNvPr id="7" name="Прямоугольник 6"/>
          <p:cNvSpPr/>
          <p:nvPr/>
        </p:nvSpPr>
        <p:spPr>
          <a:xfrm>
            <a:off x="8100392" y="4077072"/>
            <a:ext cx="771365" cy="400110"/>
          </a:xfrm>
          <a:prstGeom prst="rect">
            <a:avLst/>
          </a:prstGeom>
        </p:spPr>
        <p:txBody>
          <a:bodyPr wrap="none">
            <a:spAutoFit/>
          </a:bodyPr>
          <a:lstStyle/>
          <a:p>
            <a:r>
              <a:rPr lang="en-US" sz="2000" dirty="0">
                <a:latin typeface="Comic Sans MS" pitchFamily="66" charset="0"/>
                <a:hlinkClick r:id="rId4" action="ppaction://hlinksldjump"/>
              </a:rPr>
              <a:t>1787</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00034" y="1000108"/>
            <a:ext cx="8062912" cy="366696"/>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Comic Sans MS" pitchFamily="66" charset="0"/>
                <a:ea typeface="+mj-ea"/>
                <a:cs typeface="+mj-cs"/>
              </a:rPr>
              <a:t>Put the dates to the right places:</a:t>
            </a:r>
            <a:endParaRPr kumimoji="0" lang="ru-RU" sz="32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Comic Sans MS" pitchFamily="66" charset="0"/>
              <a:ea typeface="+mj-ea"/>
              <a:cs typeface="+mj-cs"/>
            </a:endParaRPr>
          </a:p>
        </p:txBody>
      </p:sp>
      <p:sp>
        <p:nvSpPr>
          <p:cNvPr id="5" name="Подзаголовок 2"/>
          <p:cNvSpPr txBox="1">
            <a:spLocks/>
          </p:cNvSpPr>
          <p:nvPr/>
        </p:nvSpPr>
        <p:spPr>
          <a:xfrm>
            <a:off x="500034" y="1500174"/>
            <a:ext cx="8062912" cy="1752600"/>
          </a:xfrm>
          <a:prstGeom prst="rect">
            <a:avLst/>
          </a:prstGeom>
        </p:spPr>
        <p:txBody>
          <a:bodyPr vert="horz" anchor="t">
            <a:normAutofit/>
          </a:bodyPr>
          <a:lstStyle/>
          <a:p>
            <a:pPr marL="448056" marR="0" lvl="0" indent="-384048" algn="ctr" defTabSz="914400" rtl="0" eaLnBrk="1" fontAlgn="auto" latinLnBrk="0" hangingPunct="1">
              <a:lnSpc>
                <a:spcPct val="100000"/>
              </a:lnSpc>
              <a:spcBef>
                <a:spcPct val="20000"/>
              </a:spcBef>
              <a:spcAft>
                <a:spcPts val="0"/>
              </a:spcAft>
              <a:buClr>
                <a:schemeClr val="accent1"/>
              </a:buClr>
              <a:buSzPct val="80000"/>
              <a:tabLst/>
              <a:defRPr/>
            </a:pPr>
            <a:r>
              <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rPr>
              <a:t>In ____ Christopher Columbus discovered the American continent. </a:t>
            </a:r>
            <a:endParaRPr kumimoji="0" lang="ru-RU"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ru-RU"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E:\Texts\Универ\Инглиш\презентация\Cristobal_Colon.jpg"/>
          <p:cNvPicPr>
            <a:picLocks noChangeAspect="1" noChangeArrowheads="1"/>
          </p:cNvPicPr>
          <p:nvPr/>
        </p:nvPicPr>
        <p:blipFill>
          <a:blip r:embed="rId2" cstate="print"/>
          <a:srcRect/>
          <a:stretch>
            <a:fillRect/>
          </a:stretch>
        </p:blipFill>
        <p:spPr bwMode="auto">
          <a:xfrm>
            <a:off x="5148064" y="2852936"/>
            <a:ext cx="3670548" cy="3443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642910" y="4071942"/>
            <a:ext cx="771365" cy="400110"/>
          </a:xfrm>
          <a:prstGeom prst="rect">
            <a:avLst/>
          </a:prstGeom>
        </p:spPr>
        <p:txBody>
          <a:bodyPr wrap="none">
            <a:spAutoFit/>
          </a:bodyPr>
          <a:lstStyle/>
          <a:p>
            <a:r>
              <a:rPr lang="ru-RU" sz="2000" dirty="0" smtClean="0">
                <a:latin typeface="Comic Sans MS" pitchFamily="66" charset="0"/>
                <a:hlinkClick r:id="rId3" action="ppaction://hlinksldjump"/>
              </a:rPr>
              <a:t>1492</a:t>
            </a:r>
            <a:endParaRPr lang="ru-RU" sz="2000" dirty="0">
              <a:latin typeface="Comic Sans MS" pitchFamily="66" charset="0"/>
            </a:endParaRPr>
          </a:p>
        </p:txBody>
      </p:sp>
      <p:sp>
        <p:nvSpPr>
          <p:cNvPr id="8" name="Прямоугольник 7"/>
          <p:cNvSpPr/>
          <p:nvPr/>
        </p:nvSpPr>
        <p:spPr>
          <a:xfrm>
            <a:off x="1928794" y="4071942"/>
            <a:ext cx="771365" cy="400110"/>
          </a:xfrm>
          <a:prstGeom prst="rect">
            <a:avLst/>
          </a:prstGeom>
        </p:spPr>
        <p:txBody>
          <a:bodyPr wrap="none">
            <a:spAutoFit/>
          </a:bodyPr>
          <a:lstStyle/>
          <a:p>
            <a:r>
              <a:rPr lang="ru-RU" sz="2000" dirty="0" smtClean="0">
                <a:latin typeface="Comic Sans MS" pitchFamily="66" charset="0"/>
                <a:hlinkClick r:id="rId4" action="ppaction://hlinksldjump"/>
              </a:rPr>
              <a:t>1620</a:t>
            </a:r>
            <a:endParaRPr lang="ru-RU" sz="2000" dirty="0">
              <a:latin typeface="Comic Sans MS" pitchFamily="66" charset="0"/>
            </a:endParaRPr>
          </a:p>
        </p:txBody>
      </p:sp>
      <p:sp>
        <p:nvSpPr>
          <p:cNvPr id="9" name="Прямоугольник 8"/>
          <p:cNvSpPr/>
          <p:nvPr/>
        </p:nvSpPr>
        <p:spPr>
          <a:xfrm>
            <a:off x="3428992" y="4071942"/>
            <a:ext cx="771365" cy="400110"/>
          </a:xfrm>
          <a:prstGeom prst="rect">
            <a:avLst/>
          </a:prstGeom>
        </p:spPr>
        <p:txBody>
          <a:bodyPr wrap="none">
            <a:spAutoFit/>
          </a:bodyPr>
          <a:lstStyle/>
          <a:p>
            <a:r>
              <a:rPr lang="ru-RU" sz="2000" dirty="0" smtClean="0">
                <a:latin typeface="Comic Sans MS" pitchFamily="66" charset="0"/>
                <a:hlinkClick r:id="rId4" action="ppaction://hlinksldjump"/>
              </a:rPr>
              <a:t>1538</a:t>
            </a:r>
            <a:endParaRPr lang="ru-RU" sz="2000" dirty="0">
              <a:latin typeface="Comic Sans MS" pitchFamily="66" charset="0"/>
            </a:endParaRPr>
          </a:p>
        </p:txBody>
      </p:sp>
      <p:sp>
        <p:nvSpPr>
          <p:cNvPr id="10" name="Заголовок 1"/>
          <p:cNvSpPr txBox="1">
            <a:spLocks/>
          </p:cNvSpPr>
          <p:nvPr/>
        </p:nvSpPr>
        <p:spPr>
          <a:xfrm>
            <a:off x="571472" y="357166"/>
            <a:ext cx="8062912" cy="366696"/>
          </a:xfrm>
          <a:prstGeom prst="rect">
            <a:avLst/>
          </a:prstGeom>
        </p:spPr>
        <p:txBody>
          <a:bodyPr vert="horz" anchor="b">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Comic Sans MS" pitchFamily="66" charset="0"/>
                <a:ea typeface="+mj-ea"/>
                <a:cs typeface="+mj-cs"/>
              </a:rPr>
              <a:t>HISTORY</a:t>
            </a:r>
            <a:endParaRPr kumimoji="0" lang="ru-RU" sz="3200" b="1"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Comic Sans MS" pitchFamily="66" charset="0"/>
              <a:ea typeface="+mj-ea"/>
              <a:cs typeface="+mj-cs"/>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32656"/>
            <a:ext cx="8229600" cy="1351622"/>
          </a:xfrm>
        </p:spPr>
        <p:txBody>
          <a:bodyPr/>
          <a:lstStyle/>
          <a:p>
            <a:pPr lvl="0" algn="ctr">
              <a:buNone/>
            </a:pPr>
            <a:r>
              <a:rPr lang="en-US" sz="2800" dirty="0" smtClean="0">
                <a:latin typeface="Comic Sans MS" pitchFamily="66" charset="0"/>
              </a:rPr>
              <a:t>In ____ Washington, the capital of the United States was built in District of Columbia.</a:t>
            </a:r>
            <a:endParaRPr lang="ru-RU" sz="2800" dirty="0" smtClean="0">
              <a:latin typeface="Comic Sans MS" pitchFamily="66" charset="0"/>
            </a:endParaRPr>
          </a:p>
          <a:p>
            <a:endParaRPr lang="ru-RU" dirty="0"/>
          </a:p>
        </p:txBody>
      </p:sp>
      <p:sp>
        <p:nvSpPr>
          <p:cNvPr id="4" name="Прямоугольник 3"/>
          <p:cNvSpPr/>
          <p:nvPr/>
        </p:nvSpPr>
        <p:spPr>
          <a:xfrm>
            <a:off x="4716016" y="4077072"/>
            <a:ext cx="771365" cy="400110"/>
          </a:xfrm>
          <a:prstGeom prst="rect">
            <a:avLst/>
          </a:prstGeom>
        </p:spPr>
        <p:txBody>
          <a:bodyPr wrap="none">
            <a:spAutoFit/>
          </a:bodyPr>
          <a:lstStyle/>
          <a:p>
            <a:r>
              <a:rPr lang="en-US" sz="2000" dirty="0">
                <a:latin typeface="Comic Sans MS" pitchFamily="66" charset="0"/>
                <a:hlinkClick r:id="rId2" action="ppaction://hlinksldjump"/>
              </a:rPr>
              <a:t>1790</a:t>
            </a:r>
            <a:endParaRPr lang="ru-RU" sz="2000" dirty="0">
              <a:latin typeface="Comic Sans MS" pitchFamily="66" charset="0"/>
            </a:endParaRPr>
          </a:p>
        </p:txBody>
      </p:sp>
      <p:sp>
        <p:nvSpPr>
          <p:cNvPr id="5" name="Прямоугольник 4"/>
          <p:cNvSpPr/>
          <p:nvPr/>
        </p:nvSpPr>
        <p:spPr>
          <a:xfrm>
            <a:off x="6300192" y="4077072"/>
            <a:ext cx="771365" cy="400110"/>
          </a:xfrm>
          <a:prstGeom prst="rect">
            <a:avLst/>
          </a:prstGeom>
        </p:spPr>
        <p:txBody>
          <a:bodyPr wrap="none">
            <a:spAutoFit/>
          </a:bodyPr>
          <a:lstStyle/>
          <a:p>
            <a:r>
              <a:rPr lang="en-US" sz="2000" dirty="0" smtClean="0">
                <a:latin typeface="Comic Sans MS" pitchFamily="66" charset="0"/>
                <a:hlinkClick r:id="rId3" action="ppaction://hlinksldjump"/>
              </a:rPr>
              <a:t>1</a:t>
            </a:r>
            <a:r>
              <a:rPr lang="ru-RU" sz="2000" dirty="0" smtClean="0">
                <a:latin typeface="Comic Sans MS" pitchFamily="66" charset="0"/>
                <a:hlinkClick r:id="rId3" action="ppaction://hlinksldjump"/>
              </a:rPr>
              <a:t>800</a:t>
            </a:r>
            <a:endParaRPr lang="ru-RU" sz="2000" dirty="0">
              <a:latin typeface="Comic Sans MS" pitchFamily="66" charset="0"/>
            </a:endParaRPr>
          </a:p>
        </p:txBody>
      </p:sp>
      <p:sp>
        <p:nvSpPr>
          <p:cNvPr id="6" name="Прямоугольник 5"/>
          <p:cNvSpPr/>
          <p:nvPr/>
        </p:nvSpPr>
        <p:spPr>
          <a:xfrm>
            <a:off x="7956376" y="4077072"/>
            <a:ext cx="771365" cy="400110"/>
          </a:xfrm>
          <a:prstGeom prst="rect">
            <a:avLst/>
          </a:prstGeom>
        </p:spPr>
        <p:txBody>
          <a:bodyPr wrap="none">
            <a:spAutoFit/>
          </a:bodyPr>
          <a:lstStyle/>
          <a:p>
            <a:r>
              <a:rPr lang="en-US" sz="2000" dirty="0" smtClean="0">
                <a:latin typeface="Comic Sans MS" pitchFamily="66" charset="0"/>
                <a:hlinkClick r:id="rId3" action="ppaction://hlinksldjump"/>
              </a:rPr>
              <a:t>17</a:t>
            </a:r>
            <a:r>
              <a:rPr lang="ru-RU" sz="2000" dirty="0" smtClean="0">
                <a:latin typeface="Comic Sans MS" pitchFamily="66" charset="0"/>
                <a:hlinkClick r:id="rId3" action="ppaction://hlinksldjump"/>
              </a:rPr>
              <a:t>80</a:t>
            </a:r>
            <a:endParaRPr lang="ru-RU" sz="2000" dirty="0">
              <a:latin typeface="Comic Sans MS" pitchFamily="66" charset="0"/>
            </a:endParaRPr>
          </a:p>
        </p:txBody>
      </p:sp>
      <p:pic>
        <p:nvPicPr>
          <p:cNvPr id="2050" name="Picture 2" descr="C:\Users\Михаил\Desktop\439px-DCmontage3.jpg"/>
          <p:cNvPicPr>
            <a:picLocks noChangeAspect="1" noChangeArrowheads="1"/>
          </p:cNvPicPr>
          <p:nvPr/>
        </p:nvPicPr>
        <p:blipFill>
          <a:blip r:embed="rId4" cstate="email"/>
          <a:srcRect/>
          <a:stretch>
            <a:fillRect/>
          </a:stretch>
        </p:blipFill>
        <p:spPr bwMode="auto">
          <a:xfrm>
            <a:off x="323528" y="1628800"/>
            <a:ext cx="3672408" cy="5018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476672"/>
            <a:ext cx="7776864" cy="864096"/>
          </a:xfrm>
        </p:spPr>
        <p:txBody>
          <a:bodyPr/>
          <a:lstStyle/>
          <a:p>
            <a:pPr lvl="0" algn="ctr">
              <a:buNone/>
            </a:pPr>
            <a:r>
              <a:rPr lang="en-US" sz="2800" dirty="0" smtClean="0">
                <a:latin typeface="Comic Sans MS" pitchFamily="66" charset="0"/>
              </a:rPr>
              <a:t>In ____ the gold rush in California began.</a:t>
            </a:r>
            <a:endParaRPr lang="ru-RU" sz="2800" dirty="0" smtClean="0">
              <a:latin typeface="Comic Sans MS" pitchFamily="66" charset="0"/>
            </a:endParaRPr>
          </a:p>
          <a:p>
            <a:endParaRPr lang="ru-RU" dirty="0"/>
          </a:p>
        </p:txBody>
      </p:sp>
      <p:pic>
        <p:nvPicPr>
          <p:cNvPr id="46082" name="Picture 2" descr="E:\Texts\Универ\Инглиш\презентация\d70fdd49596de72d90af19079b8f3f63_original.jpg"/>
          <p:cNvPicPr>
            <a:picLocks noChangeAspect="1" noChangeArrowheads="1"/>
          </p:cNvPicPr>
          <p:nvPr/>
        </p:nvPicPr>
        <p:blipFill>
          <a:blip r:embed="rId2" cstate="print"/>
          <a:srcRect/>
          <a:stretch>
            <a:fillRect/>
          </a:stretch>
        </p:blipFill>
        <p:spPr bwMode="auto">
          <a:xfrm>
            <a:off x="981796" y="1340768"/>
            <a:ext cx="6974580" cy="3752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Прямоугольник 4"/>
          <p:cNvSpPr/>
          <p:nvPr/>
        </p:nvSpPr>
        <p:spPr>
          <a:xfrm>
            <a:off x="4499992" y="5661248"/>
            <a:ext cx="771365" cy="400110"/>
          </a:xfrm>
          <a:prstGeom prst="rect">
            <a:avLst/>
          </a:prstGeom>
        </p:spPr>
        <p:txBody>
          <a:bodyPr wrap="none">
            <a:spAutoFit/>
          </a:bodyPr>
          <a:lstStyle/>
          <a:p>
            <a:r>
              <a:rPr lang="en-US" sz="2000" dirty="0">
                <a:latin typeface="Comic Sans MS" pitchFamily="66" charset="0"/>
                <a:hlinkClick r:id="rId3" action="ppaction://hlinksldjump"/>
              </a:rPr>
              <a:t>1848</a:t>
            </a:r>
            <a:endParaRPr lang="ru-RU" sz="2000" dirty="0">
              <a:latin typeface="Comic Sans MS" pitchFamily="66" charset="0"/>
            </a:endParaRPr>
          </a:p>
        </p:txBody>
      </p:sp>
      <p:sp>
        <p:nvSpPr>
          <p:cNvPr id="6" name="Прямоугольник 5"/>
          <p:cNvSpPr/>
          <p:nvPr/>
        </p:nvSpPr>
        <p:spPr>
          <a:xfrm>
            <a:off x="1043608" y="5661248"/>
            <a:ext cx="771365" cy="400110"/>
          </a:xfrm>
          <a:prstGeom prst="rect">
            <a:avLst/>
          </a:prstGeom>
        </p:spPr>
        <p:txBody>
          <a:bodyPr wrap="none">
            <a:spAutoFit/>
          </a:bodyPr>
          <a:lstStyle/>
          <a:p>
            <a:r>
              <a:rPr lang="en-US" sz="2000" dirty="0" smtClean="0">
                <a:latin typeface="Comic Sans MS" pitchFamily="66" charset="0"/>
                <a:hlinkClick r:id="rId4" action="ppaction://hlinksldjump"/>
              </a:rPr>
              <a:t>1</a:t>
            </a:r>
            <a:r>
              <a:rPr lang="ru-RU" sz="2000" dirty="0" smtClean="0">
                <a:latin typeface="Comic Sans MS" pitchFamily="66" charset="0"/>
                <a:hlinkClick r:id="rId4" action="ppaction://hlinksldjump"/>
              </a:rPr>
              <a:t>7</a:t>
            </a:r>
            <a:r>
              <a:rPr lang="en-US" sz="2000" dirty="0" smtClean="0">
                <a:latin typeface="Comic Sans MS" pitchFamily="66" charset="0"/>
                <a:hlinkClick r:id="rId4" action="ppaction://hlinksldjump"/>
              </a:rPr>
              <a:t>48</a:t>
            </a:r>
            <a:endParaRPr lang="ru-RU" sz="2000" dirty="0">
              <a:latin typeface="Comic Sans MS" pitchFamily="66" charset="0"/>
            </a:endParaRPr>
          </a:p>
        </p:txBody>
      </p:sp>
      <p:sp>
        <p:nvSpPr>
          <p:cNvPr id="7" name="Прямоугольник 6"/>
          <p:cNvSpPr/>
          <p:nvPr/>
        </p:nvSpPr>
        <p:spPr>
          <a:xfrm>
            <a:off x="7164288" y="5733256"/>
            <a:ext cx="771365" cy="400110"/>
          </a:xfrm>
          <a:prstGeom prst="rect">
            <a:avLst/>
          </a:prstGeom>
        </p:spPr>
        <p:txBody>
          <a:bodyPr wrap="none">
            <a:spAutoFit/>
          </a:bodyPr>
          <a:lstStyle/>
          <a:p>
            <a:r>
              <a:rPr lang="en-US" sz="2000" dirty="0" smtClean="0">
                <a:latin typeface="Comic Sans MS" pitchFamily="66" charset="0"/>
                <a:hlinkClick r:id="rId4" action="ppaction://hlinksldjump"/>
              </a:rPr>
              <a:t>1</a:t>
            </a:r>
            <a:r>
              <a:rPr lang="ru-RU" sz="2000" dirty="0" smtClean="0">
                <a:latin typeface="Comic Sans MS" pitchFamily="66" charset="0"/>
                <a:hlinkClick r:id="rId4" action="ppaction://hlinksldjump"/>
              </a:rPr>
              <a:t>9</a:t>
            </a:r>
            <a:r>
              <a:rPr lang="en-US" sz="2000" dirty="0" smtClean="0">
                <a:latin typeface="Comic Sans MS" pitchFamily="66" charset="0"/>
                <a:hlinkClick r:id="rId4" action="ppaction://hlinksldjump"/>
              </a:rPr>
              <a:t>48</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332656"/>
            <a:ext cx="8190082" cy="1419640"/>
          </a:xfrm>
        </p:spPr>
        <p:txBody>
          <a:bodyPr/>
          <a:lstStyle/>
          <a:p>
            <a:pPr lvl="0" algn="ctr">
              <a:buNone/>
            </a:pPr>
            <a:r>
              <a:rPr lang="en-US" sz="2800" dirty="0" smtClean="0">
                <a:latin typeface="Comic Sans MS" pitchFamily="66" charset="0"/>
              </a:rPr>
              <a:t>President Lincoln freed the Negro slaves in ____.</a:t>
            </a:r>
            <a:endParaRPr lang="ru-RU" sz="2800" dirty="0" smtClean="0">
              <a:latin typeface="Comic Sans MS" pitchFamily="66" charset="0"/>
            </a:endParaRPr>
          </a:p>
        </p:txBody>
      </p:sp>
      <p:pic>
        <p:nvPicPr>
          <p:cNvPr id="47106" name="Picture 2" descr="E:\Texts\Универ\Инглиш\презентация\zi0axPPNIm.jpg"/>
          <p:cNvPicPr>
            <a:picLocks noChangeAspect="1" noChangeArrowheads="1"/>
          </p:cNvPicPr>
          <p:nvPr/>
        </p:nvPicPr>
        <p:blipFill>
          <a:blip r:embed="rId2" cstate="email"/>
          <a:srcRect/>
          <a:stretch>
            <a:fillRect/>
          </a:stretch>
        </p:blipFill>
        <p:spPr bwMode="auto">
          <a:xfrm>
            <a:off x="395536" y="1556792"/>
            <a:ext cx="3348449" cy="4375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7586076" y="4149080"/>
            <a:ext cx="771365" cy="400110"/>
          </a:xfrm>
          <a:prstGeom prst="rect">
            <a:avLst/>
          </a:prstGeom>
        </p:spPr>
        <p:txBody>
          <a:bodyPr wrap="none">
            <a:spAutoFit/>
          </a:bodyPr>
          <a:lstStyle/>
          <a:p>
            <a:r>
              <a:rPr lang="en-US" sz="2000" dirty="0">
                <a:latin typeface="Comic Sans MS" pitchFamily="66" charset="0"/>
                <a:hlinkClick r:id="rId3" action="ppaction://hlinksldjump"/>
              </a:rPr>
              <a:t>1863</a:t>
            </a:r>
            <a:endParaRPr lang="ru-RU" sz="2000" dirty="0">
              <a:latin typeface="Comic Sans MS" pitchFamily="66" charset="0"/>
            </a:endParaRPr>
          </a:p>
        </p:txBody>
      </p:sp>
      <p:sp>
        <p:nvSpPr>
          <p:cNvPr id="6" name="Прямоугольник 5"/>
          <p:cNvSpPr/>
          <p:nvPr/>
        </p:nvSpPr>
        <p:spPr>
          <a:xfrm>
            <a:off x="6300192" y="4149080"/>
            <a:ext cx="771365" cy="400110"/>
          </a:xfrm>
          <a:prstGeom prst="rect">
            <a:avLst/>
          </a:prstGeom>
        </p:spPr>
        <p:txBody>
          <a:bodyPr wrap="none">
            <a:spAutoFit/>
          </a:bodyPr>
          <a:lstStyle/>
          <a:p>
            <a:r>
              <a:rPr lang="en-US" sz="2000" dirty="0" smtClean="0">
                <a:latin typeface="Comic Sans MS" pitchFamily="66" charset="0"/>
                <a:hlinkClick r:id="rId4" action="ppaction://hlinksldjump"/>
              </a:rPr>
              <a:t>1</a:t>
            </a:r>
            <a:r>
              <a:rPr lang="ru-RU" sz="2000" dirty="0" smtClean="0">
                <a:latin typeface="Comic Sans MS" pitchFamily="66" charset="0"/>
                <a:hlinkClick r:id="rId4" action="ppaction://hlinksldjump"/>
              </a:rPr>
              <a:t>967</a:t>
            </a:r>
            <a:endParaRPr lang="ru-RU" sz="2000" dirty="0">
              <a:latin typeface="Comic Sans MS" pitchFamily="66" charset="0"/>
            </a:endParaRPr>
          </a:p>
        </p:txBody>
      </p:sp>
      <p:sp>
        <p:nvSpPr>
          <p:cNvPr id="7" name="Прямоугольник 6"/>
          <p:cNvSpPr/>
          <p:nvPr/>
        </p:nvSpPr>
        <p:spPr>
          <a:xfrm>
            <a:off x="4799994" y="4149080"/>
            <a:ext cx="771365" cy="400110"/>
          </a:xfrm>
          <a:prstGeom prst="rect">
            <a:avLst/>
          </a:prstGeom>
        </p:spPr>
        <p:txBody>
          <a:bodyPr wrap="none">
            <a:spAutoFit/>
          </a:bodyPr>
          <a:lstStyle/>
          <a:p>
            <a:r>
              <a:rPr lang="en-US" sz="2000" dirty="0" smtClean="0">
                <a:latin typeface="Comic Sans MS" pitchFamily="66" charset="0"/>
                <a:hlinkClick r:id="rId4" action="ppaction://hlinksldjump"/>
              </a:rPr>
              <a:t>18</a:t>
            </a:r>
            <a:r>
              <a:rPr lang="ru-RU" sz="2000" dirty="0" smtClean="0">
                <a:latin typeface="Comic Sans MS" pitchFamily="66" charset="0"/>
                <a:hlinkClick r:id="rId4" action="ppaction://hlinksldjump"/>
              </a:rPr>
              <a:t>32</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764704"/>
            <a:ext cx="8229600" cy="1440160"/>
          </a:xfrm>
        </p:spPr>
        <p:txBody>
          <a:bodyPr/>
          <a:lstStyle/>
          <a:p>
            <a:pPr lvl="0" algn="ctr">
              <a:buNone/>
            </a:pPr>
            <a:r>
              <a:rPr lang="en-US" sz="2800" dirty="0" smtClean="0">
                <a:latin typeface="Comic Sans MS" pitchFamily="66" charset="0"/>
              </a:rPr>
              <a:t>From ____ to ____ the Civil War between the states lasted in America.</a:t>
            </a:r>
            <a:endParaRPr lang="ru-RU" sz="2800" dirty="0" smtClean="0">
              <a:latin typeface="Comic Sans MS" pitchFamily="66" charset="0"/>
            </a:endParaRPr>
          </a:p>
          <a:p>
            <a:endParaRPr lang="ru-RU" dirty="0"/>
          </a:p>
        </p:txBody>
      </p:sp>
      <p:pic>
        <p:nvPicPr>
          <p:cNvPr id="48130" name="Picture 2" descr="E:\Texts\Универ\Инглиш\презентация\297845-l.jpg"/>
          <p:cNvPicPr>
            <a:picLocks noChangeAspect="1" noChangeArrowheads="1"/>
          </p:cNvPicPr>
          <p:nvPr/>
        </p:nvPicPr>
        <p:blipFill>
          <a:blip r:embed="rId2" cstate="email"/>
          <a:srcRect/>
          <a:stretch>
            <a:fillRect/>
          </a:stretch>
        </p:blipFill>
        <p:spPr bwMode="auto">
          <a:xfrm>
            <a:off x="4860032" y="2420888"/>
            <a:ext cx="3718584" cy="36921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Прямоугольник 4"/>
          <p:cNvSpPr/>
          <p:nvPr/>
        </p:nvSpPr>
        <p:spPr>
          <a:xfrm>
            <a:off x="500034" y="4357694"/>
            <a:ext cx="1721946" cy="400110"/>
          </a:xfrm>
          <a:prstGeom prst="rect">
            <a:avLst/>
          </a:prstGeom>
        </p:spPr>
        <p:txBody>
          <a:bodyPr wrap="none">
            <a:spAutoFit/>
          </a:bodyPr>
          <a:lstStyle/>
          <a:p>
            <a:r>
              <a:rPr lang="en-US" sz="2000" dirty="0" smtClean="0">
                <a:latin typeface="Comic Sans MS" pitchFamily="66" charset="0"/>
                <a:hlinkClick r:id="rId3" action="ppaction://hlinksldjump"/>
              </a:rPr>
              <a:t>1861 </a:t>
            </a:r>
            <a:r>
              <a:rPr lang="en-US" sz="2000" dirty="0">
                <a:latin typeface="Comic Sans MS" pitchFamily="66" charset="0"/>
                <a:hlinkClick r:id="rId3" action="ppaction://hlinksldjump"/>
              </a:rPr>
              <a:t>to 1865</a:t>
            </a:r>
            <a:endParaRPr lang="ru-RU" sz="2000" dirty="0">
              <a:latin typeface="Comic Sans MS" pitchFamily="66" charset="0"/>
            </a:endParaRPr>
          </a:p>
        </p:txBody>
      </p:sp>
      <p:sp>
        <p:nvSpPr>
          <p:cNvPr id="6" name="Прямоугольник 5"/>
          <p:cNvSpPr/>
          <p:nvPr/>
        </p:nvSpPr>
        <p:spPr>
          <a:xfrm>
            <a:off x="2786050" y="4357694"/>
            <a:ext cx="1766830" cy="400110"/>
          </a:xfrm>
          <a:prstGeom prst="rect">
            <a:avLst/>
          </a:prstGeom>
        </p:spPr>
        <p:txBody>
          <a:bodyPr wrap="none">
            <a:spAutoFit/>
          </a:bodyPr>
          <a:lstStyle/>
          <a:p>
            <a:r>
              <a:rPr lang="en-US" sz="2000" dirty="0" smtClean="0">
                <a:latin typeface="Comic Sans MS" pitchFamily="66" charset="0"/>
                <a:hlinkClick r:id="rId4" action="ppaction://hlinksldjump"/>
              </a:rPr>
              <a:t>18</a:t>
            </a:r>
            <a:r>
              <a:rPr lang="ru-RU" sz="2000" dirty="0" smtClean="0">
                <a:latin typeface="Comic Sans MS" pitchFamily="66" charset="0"/>
                <a:hlinkClick r:id="rId4" action="ppaction://hlinksldjump"/>
              </a:rPr>
              <a:t>39</a:t>
            </a:r>
            <a:r>
              <a:rPr lang="en-US" sz="2000" dirty="0" smtClean="0">
                <a:latin typeface="Comic Sans MS" pitchFamily="66" charset="0"/>
                <a:hlinkClick r:id="rId4" action="ppaction://hlinksldjump"/>
              </a:rPr>
              <a:t> </a:t>
            </a:r>
            <a:r>
              <a:rPr lang="en-US" sz="2000" dirty="0">
                <a:latin typeface="Comic Sans MS" pitchFamily="66" charset="0"/>
                <a:hlinkClick r:id="rId4" action="ppaction://hlinksldjump"/>
              </a:rPr>
              <a:t>to </a:t>
            </a:r>
            <a:r>
              <a:rPr lang="en-US" sz="2000" dirty="0" smtClean="0">
                <a:latin typeface="Comic Sans MS" pitchFamily="66" charset="0"/>
                <a:hlinkClick r:id="rId4" action="ppaction://hlinksldjump"/>
              </a:rPr>
              <a:t>18</a:t>
            </a:r>
            <a:r>
              <a:rPr lang="ru-RU" sz="2000" dirty="0" smtClean="0">
                <a:latin typeface="Comic Sans MS" pitchFamily="66" charset="0"/>
                <a:hlinkClick r:id="rId4" action="ppaction://hlinksldjump"/>
              </a:rPr>
              <a:t>43</a:t>
            </a:r>
            <a:endParaRPr lang="ru-RU" sz="2000" dirty="0">
              <a:latin typeface="Comic Sans MS" pitchFamily="66" charset="0"/>
            </a:endParaRPr>
          </a:p>
        </p:txBody>
      </p:sp>
      <p:sp>
        <p:nvSpPr>
          <p:cNvPr id="7" name="Прямоугольник 6"/>
          <p:cNvSpPr/>
          <p:nvPr/>
        </p:nvSpPr>
        <p:spPr>
          <a:xfrm>
            <a:off x="1428728" y="5000636"/>
            <a:ext cx="1766830" cy="400110"/>
          </a:xfrm>
          <a:prstGeom prst="rect">
            <a:avLst/>
          </a:prstGeom>
        </p:spPr>
        <p:txBody>
          <a:bodyPr wrap="none">
            <a:spAutoFit/>
          </a:bodyPr>
          <a:lstStyle/>
          <a:p>
            <a:r>
              <a:rPr lang="en-US" sz="2000" dirty="0" smtClean="0">
                <a:latin typeface="Comic Sans MS" pitchFamily="66" charset="0"/>
                <a:hlinkClick r:id="rId4" action="ppaction://hlinksldjump"/>
              </a:rPr>
              <a:t>18</a:t>
            </a:r>
            <a:r>
              <a:rPr lang="ru-RU" sz="2000" dirty="0" smtClean="0">
                <a:latin typeface="Comic Sans MS" pitchFamily="66" charset="0"/>
                <a:hlinkClick r:id="rId4" action="ppaction://hlinksldjump"/>
              </a:rPr>
              <a:t>70</a:t>
            </a:r>
            <a:r>
              <a:rPr lang="en-US" sz="2000" dirty="0" smtClean="0">
                <a:latin typeface="Comic Sans MS" pitchFamily="66" charset="0"/>
                <a:hlinkClick r:id="rId4" action="ppaction://hlinksldjump"/>
              </a:rPr>
              <a:t> </a:t>
            </a:r>
            <a:r>
              <a:rPr lang="en-US" sz="2000" dirty="0">
                <a:latin typeface="Comic Sans MS" pitchFamily="66" charset="0"/>
                <a:hlinkClick r:id="rId4" action="ppaction://hlinksldjump"/>
              </a:rPr>
              <a:t>to </a:t>
            </a:r>
            <a:r>
              <a:rPr lang="en-US" sz="2000" dirty="0" smtClean="0">
                <a:latin typeface="Comic Sans MS" pitchFamily="66" charset="0"/>
                <a:hlinkClick r:id="rId4" action="ppaction://hlinksldjump"/>
              </a:rPr>
              <a:t>18</a:t>
            </a:r>
            <a:r>
              <a:rPr lang="ru-RU" sz="2000" dirty="0" smtClean="0">
                <a:latin typeface="Comic Sans MS" pitchFamily="66" charset="0"/>
                <a:hlinkClick r:id="rId4" action="ppaction://hlinksldjump"/>
              </a:rPr>
              <a:t>74</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571480"/>
            <a:ext cx="8229600" cy="1489368"/>
          </a:xfrm>
        </p:spPr>
        <p:txBody>
          <a:bodyPr/>
          <a:lstStyle/>
          <a:p>
            <a:pPr lvl="0" algn="ctr">
              <a:buNone/>
            </a:pPr>
            <a:r>
              <a:rPr lang="en-US" sz="2800" dirty="0" smtClean="0">
                <a:latin typeface="Comic Sans MS" pitchFamily="66" charset="0"/>
              </a:rPr>
              <a:t>In ____ the United States bought Alaska from Russia for a little more than seven million dollars.</a:t>
            </a:r>
            <a:endParaRPr lang="ru-RU" sz="2800" dirty="0" smtClean="0">
              <a:latin typeface="Comic Sans MS" pitchFamily="66" charset="0"/>
            </a:endParaRPr>
          </a:p>
          <a:p>
            <a:endParaRPr lang="ru-RU" dirty="0"/>
          </a:p>
        </p:txBody>
      </p:sp>
      <p:pic>
        <p:nvPicPr>
          <p:cNvPr id="49154" name="Picture 2" descr="E:\Texts\Универ\Инглиш\презентация\Alaskamap.gif"/>
          <p:cNvPicPr>
            <a:picLocks noChangeAspect="1" noChangeArrowheads="1"/>
          </p:cNvPicPr>
          <p:nvPr/>
        </p:nvPicPr>
        <p:blipFill>
          <a:blip r:embed="rId2" cstate="print"/>
          <a:srcRect/>
          <a:stretch>
            <a:fillRect/>
          </a:stretch>
        </p:blipFill>
        <p:spPr bwMode="auto">
          <a:xfrm>
            <a:off x="467544" y="2406669"/>
            <a:ext cx="4680520" cy="35883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Прямоугольник 4"/>
          <p:cNvSpPr/>
          <p:nvPr/>
        </p:nvSpPr>
        <p:spPr>
          <a:xfrm>
            <a:off x="6643702" y="4429132"/>
            <a:ext cx="771365" cy="400110"/>
          </a:xfrm>
          <a:prstGeom prst="rect">
            <a:avLst/>
          </a:prstGeom>
        </p:spPr>
        <p:txBody>
          <a:bodyPr wrap="none">
            <a:spAutoFit/>
          </a:bodyPr>
          <a:lstStyle/>
          <a:p>
            <a:r>
              <a:rPr lang="en-US" sz="2000" dirty="0">
                <a:latin typeface="Comic Sans MS" pitchFamily="66" charset="0"/>
                <a:hlinkClick r:id="rId3" action="ppaction://hlinksldjump"/>
              </a:rPr>
              <a:t>1867</a:t>
            </a:r>
            <a:endParaRPr lang="ru-RU" sz="2000" dirty="0">
              <a:latin typeface="Comic Sans MS" pitchFamily="66" charset="0"/>
            </a:endParaRPr>
          </a:p>
        </p:txBody>
      </p:sp>
      <p:sp>
        <p:nvSpPr>
          <p:cNvPr id="6" name="Прямоугольник 5"/>
          <p:cNvSpPr/>
          <p:nvPr/>
        </p:nvSpPr>
        <p:spPr>
          <a:xfrm>
            <a:off x="7929586" y="4429132"/>
            <a:ext cx="755335" cy="400110"/>
          </a:xfrm>
          <a:prstGeom prst="rect">
            <a:avLst/>
          </a:prstGeom>
        </p:spPr>
        <p:txBody>
          <a:bodyPr wrap="none">
            <a:spAutoFit/>
          </a:bodyPr>
          <a:lstStyle/>
          <a:p>
            <a:r>
              <a:rPr lang="en-US" sz="2000" dirty="0" smtClean="0">
                <a:latin typeface="Comic Sans MS" pitchFamily="66" charset="0"/>
                <a:hlinkClick r:id="rId4" action="ppaction://hlinksldjump"/>
              </a:rPr>
              <a:t>1</a:t>
            </a:r>
            <a:r>
              <a:rPr lang="ru-RU" sz="2000" dirty="0" smtClean="0">
                <a:latin typeface="Comic Sans MS" pitchFamily="66" charset="0"/>
                <a:hlinkClick r:id="rId4" action="ppaction://hlinksldjump"/>
              </a:rPr>
              <a:t>931</a:t>
            </a:r>
            <a:endParaRPr lang="ru-RU" sz="2000" dirty="0">
              <a:latin typeface="Comic Sans MS" pitchFamily="66" charset="0"/>
            </a:endParaRPr>
          </a:p>
        </p:txBody>
      </p:sp>
      <p:sp>
        <p:nvSpPr>
          <p:cNvPr id="7" name="Прямоугольник 6"/>
          <p:cNvSpPr/>
          <p:nvPr/>
        </p:nvSpPr>
        <p:spPr>
          <a:xfrm>
            <a:off x="5429256" y="4429132"/>
            <a:ext cx="771365" cy="400110"/>
          </a:xfrm>
          <a:prstGeom prst="rect">
            <a:avLst/>
          </a:prstGeom>
        </p:spPr>
        <p:txBody>
          <a:bodyPr wrap="none">
            <a:spAutoFit/>
          </a:bodyPr>
          <a:lstStyle/>
          <a:p>
            <a:r>
              <a:rPr lang="en-US" sz="2000" dirty="0" smtClean="0">
                <a:latin typeface="Comic Sans MS" pitchFamily="66" charset="0"/>
                <a:hlinkClick r:id="rId4" action="ppaction://hlinksldjump"/>
              </a:rPr>
              <a:t>1</a:t>
            </a:r>
            <a:r>
              <a:rPr lang="ru-RU" sz="2000" dirty="0" smtClean="0">
                <a:latin typeface="Comic Sans MS" pitchFamily="66" charset="0"/>
                <a:hlinkClick r:id="rId4" action="ppaction://hlinksldjump"/>
              </a:rPr>
              <a:t>757</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476672"/>
            <a:ext cx="8229600" cy="1422490"/>
          </a:xfrm>
        </p:spPr>
        <p:txBody>
          <a:bodyPr/>
          <a:lstStyle/>
          <a:p>
            <a:pPr lvl="0" algn="ctr">
              <a:buNone/>
            </a:pPr>
            <a:r>
              <a:rPr lang="en-US" sz="2800" dirty="0" smtClean="0">
                <a:latin typeface="Comic Sans MS" pitchFamily="66" charset="0"/>
              </a:rPr>
              <a:t>In ____ Neil Armstrong became the first person to walk on the Moon.</a:t>
            </a:r>
            <a:endParaRPr lang="ru-RU" sz="2800" dirty="0" smtClean="0">
              <a:latin typeface="Comic Sans MS" pitchFamily="66" charset="0"/>
            </a:endParaRPr>
          </a:p>
        </p:txBody>
      </p:sp>
      <p:pic>
        <p:nvPicPr>
          <p:cNvPr id="50178" name="Picture 2" descr="E:\Texts\Универ\Инглиш\презентация\45.jpg"/>
          <p:cNvPicPr>
            <a:picLocks noChangeAspect="1" noChangeArrowheads="1"/>
          </p:cNvPicPr>
          <p:nvPr/>
        </p:nvPicPr>
        <p:blipFill>
          <a:blip r:embed="rId2" cstate="email"/>
          <a:srcRect/>
          <a:stretch>
            <a:fillRect/>
          </a:stretch>
        </p:blipFill>
        <p:spPr bwMode="auto">
          <a:xfrm>
            <a:off x="4788024" y="1700808"/>
            <a:ext cx="4026814" cy="4728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Прямоугольник 4"/>
          <p:cNvSpPr/>
          <p:nvPr/>
        </p:nvSpPr>
        <p:spPr>
          <a:xfrm>
            <a:off x="3275856" y="4653136"/>
            <a:ext cx="771365" cy="400110"/>
          </a:xfrm>
          <a:prstGeom prst="rect">
            <a:avLst/>
          </a:prstGeom>
        </p:spPr>
        <p:txBody>
          <a:bodyPr wrap="none">
            <a:spAutoFit/>
          </a:bodyPr>
          <a:lstStyle/>
          <a:p>
            <a:r>
              <a:rPr lang="en-US" sz="2000" dirty="0">
                <a:latin typeface="Comic Sans MS" pitchFamily="66" charset="0"/>
                <a:hlinkClick r:id="rId3" action="ppaction://hlinksldjump"/>
              </a:rPr>
              <a:t>1969</a:t>
            </a:r>
            <a:endParaRPr lang="ru-RU" sz="2000" dirty="0">
              <a:latin typeface="Comic Sans MS" pitchFamily="66" charset="0"/>
            </a:endParaRPr>
          </a:p>
        </p:txBody>
      </p:sp>
      <p:sp>
        <p:nvSpPr>
          <p:cNvPr id="6" name="Прямоугольник 5"/>
          <p:cNvSpPr/>
          <p:nvPr/>
        </p:nvSpPr>
        <p:spPr>
          <a:xfrm>
            <a:off x="1918534" y="4653136"/>
            <a:ext cx="771365" cy="400110"/>
          </a:xfrm>
          <a:prstGeom prst="rect">
            <a:avLst/>
          </a:prstGeom>
        </p:spPr>
        <p:txBody>
          <a:bodyPr wrap="none">
            <a:spAutoFit/>
          </a:bodyPr>
          <a:lstStyle/>
          <a:p>
            <a:r>
              <a:rPr lang="en-US" sz="2000" dirty="0" smtClean="0">
                <a:latin typeface="Comic Sans MS" pitchFamily="66" charset="0"/>
                <a:hlinkClick r:id="rId4" action="ppaction://hlinksldjump"/>
              </a:rPr>
              <a:t>19</a:t>
            </a:r>
            <a:r>
              <a:rPr lang="ru-RU" sz="2000" dirty="0" smtClean="0">
                <a:latin typeface="Comic Sans MS" pitchFamily="66" charset="0"/>
                <a:hlinkClick r:id="rId4" action="ppaction://hlinksldjump"/>
              </a:rPr>
              <a:t>99</a:t>
            </a:r>
            <a:endParaRPr lang="ru-RU" sz="2000" dirty="0">
              <a:latin typeface="Comic Sans MS" pitchFamily="66" charset="0"/>
            </a:endParaRPr>
          </a:p>
        </p:txBody>
      </p:sp>
      <p:sp>
        <p:nvSpPr>
          <p:cNvPr id="7" name="Прямоугольник 6"/>
          <p:cNvSpPr/>
          <p:nvPr/>
        </p:nvSpPr>
        <p:spPr>
          <a:xfrm>
            <a:off x="418336" y="4653136"/>
            <a:ext cx="771365" cy="400110"/>
          </a:xfrm>
          <a:prstGeom prst="rect">
            <a:avLst/>
          </a:prstGeom>
        </p:spPr>
        <p:txBody>
          <a:bodyPr wrap="none">
            <a:spAutoFit/>
          </a:bodyPr>
          <a:lstStyle/>
          <a:p>
            <a:r>
              <a:rPr lang="en-US" sz="2000" dirty="0" smtClean="0">
                <a:latin typeface="Comic Sans MS" pitchFamily="66" charset="0"/>
                <a:hlinkClick r:id="rId4" action="ppaction://hlinksldjump"/>
              </a:rPr>
              <a:t>19</a:t>
            </a:r>
            <a:r>
              <a:rPr lang="ru-RU" sz="2000" dirty="0" smtClean="0">
                <a:latin typeface="Comic Sans MS" pitchFamily="66" charset="0"/>
                <a:hlinkClick r:id="rId4" action="ppaction://hlinksldjump"/>
              </a:rPr>
              <a:t>56</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7443782" cy="576064"/>
          </a:xfrm>
        </p:spPr>
        <p:txBody>
          <a:bodyPr>
            <a:normAutofit/>
          </a:bodyPr>
          <a:lstStyle/>
          <a:p>
            <a:pPr algn="ctr"/>
            <a:r>
              <a:rPr lang="en-GB" sz="2800" dirty="0" smtClean="0">
                <a:latin typeface="Comic Sans MS" pitchFamily="66" charset="0"/>
              </a:rPr>
              <a:t>Put the dates to the right places:</a:t>
            </a:r>
            <a:endParaRPr lang="ru-RU" sz="2800" dirty="0">
              <a:latin typeface="Comic Sans MS" pitchFamily="66" charset="0"/>
            </a:endParaRPr>
          </a:p>
        </p:txBody>
      </p:sp>
      <p:sp>
        <p:nvSpPr>
          <p:cNvPr id="3" name="Содержимое 2"/>
          <p:cNvSpPr>
            <a:spLocks noGrp="1"/>
          </p:cNvSpPr>
          <p:nvPr>
            <p:ph idx="1"/>
          </p:nvPr>
        </p:nvSpPr>
        <p:spPr>
          <a:xfrm>
            <a:off x="0" y="1340768"/>
            <a:ext cx="8697144" cy="2016224"/>
          </a:xfrm>
        </p:spPr>
        <p:txBody>
          <a:bodyPr/>
          <a:lstStyle/>
          <a:p>
            <a:pPr algn="just">
              <a:buNone/>
            </a:pPr>
            <a:r>
              <a:rPr lang="ru-RU" sz="2400" dirty="0" smtClean="0">
                <a:latin typeface="Comic Sans MS" pitchFamily="66" charset="0"/>
              </a:rPr>
              <a:t>      </a:t>
            </a:r>
            <a:r>
              <a:rPr lang="en-GB" sz="2400" dirty="0" smtClean="0">
                <a:latin typeface="Comic Sans MS" pitchFamily="66" charset="0"/>
              </a:rPr>
              <a:t>On ____, New Year’s Day, all banks, stores, factories and schools are closed. People do not go to bed until after midnight on December 31. They like to see “the old year out and the new year in”. Many people give parties on New Year’s Eve. </a:t>
            </a:r>
            <a:endParaRPr lang="ru-RU" sz="2400" dirty="0" smtClean="0">
              <a:latin typeface="Comic Sans MS" pitchFamily="66" charset="0"/>
            </a:endParaRPr>
          </a:p>
          <a:p>
            <a:endParaRPr lang="ru-RU" dirty="0">
              <a:latin typeface="Comic Sans MS" pitchFamily="66" charset="0"/>
            </a:endParaRPr>
          </a:p>
        </p:txBody>
      </p:sp>
      <p:sp>
        <p:nvSpPr>
          <p:cNvPr id="4" name="Прямоугольник 3"/>
          <p:cNvSpPr/>
          <p:nvPr/>
        </p:nvSpPr>
        <p:spPr>
          <a:xfrm>
            <a:off x="500034" y="3929066"/>
            <a:ext cx="2616422" cy="400110"/>
          </a:xfrm>
          <a:prstGeom prst="rect">
            <a:avLst/>
          </a:prstGeom>
        </p:spPr>
        <p:txBody>
          <a:bodyPr wrap="none">
            <a:spAutoFit/>
          </a:bodyPr>
          <a:lstStyle/>
          <a:p>
            <a:r>
              <a:rPr lang="en-GB" sz="2000" dirty="0">
                <a:latin typeface="Comic Sans MS" pitchFamily="66" charset="0"/>
                <a:hlinkClick r:id="rId2" action="ppaction://hlinksldjump"/>
              </a:rPr>
              <a:t>the first of January</a:t>
            </a:r>
            <a:endParaRPr lang="ru-RU" sz="2000" dirty="0">
              <a:latin typeface="Comic Sans MS" pitchFamily="66" charset="0"/>
            </a:endParaRPr>
          </a:p>
        </p:txBody>
      </p:sp>
      <p:sp>
        <p:nvSpPr>
          <p:cNvPr id="5" name="Прямоугольник 4"/>
          <p:cNvSpPr/>
          <p:nvPr/>
        </p:nvSpPr>
        <p:spPr>
          <a:xfrm>
            <a:off x="428596" y="4572008"/>
            <a:ext cx="3507692" cy="400110"/>
          </a:xfrm>
          <a:prstGeom prst="rect">
            <a:avLst/>
          </a:prstGeom>
        </p:spPr>
        <p:txBody>
          <a:bodyPr wrap="none">
            <a:spAutoFit/>
          </a:bodyPr>
          <a:lstStyle/>
          <a:p>
            <a:r>
              <a:rPr lang="en-US" sz="2000" dirty="0">
                <a:latin typeface="Comic Sans MS" pitchFamily="66" charset="0"/>
                <a:hlinkClick r:id="rId3" action="ppaction://hlinksldjump"/>
              </a:rPr>
              <a:t>the fourteenth of February</a:t>
            </a:r>
            <a:endParaRPr lang="ru-RU" sz="2000" dirty="0">
              <a:latin typeface="Comic Sans MS" pitchFamily="66" charset="0"/>
            </a:endParaRPr>
          </a:p>
        </p:txBody>
      </p:sp>
      <p:sp>
        <p:nvSpPr>
          <p:cNvPr id="6" name="Прямоугольник 5"/>
          <p:cNvSpPr/>
          <p:nvPr/>
        </p:nvSpPr>
        <p:spPr>
          <a:xfrm>
            <a:off x="428596" y="5143512"/>
            <a:ext cx="2409634" cy="400110"/>
          </a:xfrm>
          <a:prstGeom prst="rect">
            <a:avLst/>
          </a:prstGeom>
        </p:spPr>
        <p:txBody>
          <a:bodyPr wrap="none">
            <a:spAutoFit/>
          </a:bodyPr>
          <a:lstStyle/>
          <a:p>
            <a:r>
              <a:rPr lang="en-US" sz="2000" dirty="0">
                <a:latin typeface="Comic Sans MS" pitchFamily="66" charset="0"/>
                <a:hlinkClick r:id="rId3" action="ppaction://hlinksldjump"/>
              </a:rPr>
              <a:t>the Fourth of July</a:t>
            </a:r>
            <a:endParaRPr lang="ru-RU" sz="2000" dirty="0">
              <a:latin typeface="Comic Sans MS" pitchFamily="66" charset="0"/>
            </a:endParaRPr>
          </a:p>
        </p:txBody>
      </p:sp>
      <p:pic>
        <p:nvPicPr>
          <p:cNvPr id="51202" name="Picture 2" descr="E:\Texts\Универ\Инглиш\презентация\4be335815fbf.jpg"/>
          <p:cNvPicPr>
            <a:picLocks noChangeAspect="1" noChangeArrowheads="1"/>
          </p:cNvPicPr>
          <p:nvPr/>
        </p:nvPicPr>
        <p:blipFill>
          <a:blip r:embed="rId4" cstate="email"/>
          <a:srcRect/>
          <a:stretch>
            <a:fillRect/>
          </a:stretch>
        </p:blipFill>
        <p:spPr bwMode="auto">
          <a:xfrm>
            <a:off x="4143372" y="3500438"/>
            <a:ext cx="4572000" cy="30003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Заголовок 1"/>
          <p:cNvSpPr txBox="1">
            <a:spLocks/>
          </p:cNvSpPr>
          <p:nvPr/>
        </p:nvSpPr>
        <p:spPr>
          <a:xfrm>
            <a:off x="714348" y="0"/>
            <a:ext cx="7372344" cy="692696"/>
          </a:xfrm>
          <a:prstGeom prst="rect">
            <a:avLst/>
          </a:prstGeom>
        </p:spPr>
        <p:txBody>
          <a:bodyPr vert="horz" anchor="ctr">
            <a:normAutofit/>
          </a:bodyPr>
          <a:lstStyle/>
          <a:p>
            <a:pPr marL="484632" lvl="0" algn="ctr">
              <a:spcBef>
                <a:spcPct val="0"/>
              </a:spcBef>
            </a:pPr>
            <a:r>
              <a:rPr lang="en-GB" sz="3200" b="1"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Comic Sans MS" pitchFamily="66" charset="0"/>
                <a:ea typeface="+mj-ea"/>
                <a:cs typeface="+mj-cs"/>
              </a:rPr>
              <a:t>HOLIDAYS</a:t>
            </a:r>
            <a:endParaRPr kumimoji="0" lang="ru-RU" sz="3200" b="1"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Comic Sans MS" pitchFamily="66" charset="0"/>
              <a:ea typeface="+mj-ea"/>
              <a:cs typeface="+mj-cs"/>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260648"/>
            <a:ext cx="8280920" cy="1938992"/>
          </a:xfrm>
          <a:prstGeom prst="rect">
            <a:avLst/>
          </a:prstGeom>
        </p:spPr>
        <p:txBody>
          <a:bodyPr wrap="square">
            <a:spAutoFit/>
          </a:bodyPr>
          <a:lstStyle/>
          <a:p>
            <a:pPr algn="just"/>
            <a:r>
              <a:rPr lang="en-US" sz="2400" dirty="0" smtClean="0">
                <a:latin typeface="Comic Sans MS" pitchFamily="66" charset="0"/>
              </a:rPr>
              <a:t>____  is St. Valentine’s Day. It is a day of love and friendship. It is widely celebrated among persons of all ages by the exchange of special greeting-cards, valentines. Flowers and candy are </a:t>
            </a:r>
            <a:r>
              <a:rPr lang="en-US" sz="2400" dirty="0" err="1" smtClean="0">
                <a:latin typeface="Comic Sans MS" pitchFamily="66" charset="0"/>
              </a:rPr>
              <a:t>favourite</a:t>
            </a:r>
            <a:r>
              <a:rPr lang="en-US" sz="2400" dirty="0" smtClean="0">
                <a:latin typeface="Comic Sans MS" pitchFamily="66" charset="0"/>
              </a:rPr>
              <a:t> presents which friends and family give each other.</a:t>
            </a:r>
            <a:endParaRPr lang="ru-RU" sz="2400" dirty="0">
              <a:latin typeface="Comic Sans MS" pitchFamily="66" charset="0"/>
            </a:endParaRPr>
          </a:p>
        </p:txBody>
      </p:sp>
      <p:pic>
        <p:nvPicPr>
          <p:cNvPr id="1026" name="Picture 2" descr="C:\Users\Михаил\Desktop\100137421_valentine_088crop.jpg"/>
          <p:cNvPicPr>
            <a:picLocks noChangeAspect="1" noChangeArrowheads="1"/>
          </p:cNvPicPr>
          <p:nvPr/>
        </p:nvPicPr>
        <p:blipFill>
          <a:blip r:embed="rId2" cstate="email"/>
          <a:srcRect/>
          <a:stretch>
            <a:fillRect/>
          </a:stretch>
        </p:blipFill>
        <p:spPr bwMode="auto">
          <a:xfrm>
            <a:off x="4644008" y="2924944"/>
            <a:ext cx="4368869" cy="3275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251520" y="3429000"/>
            <a:ext cx="4222631" cy="400110"/>
          </a:xfrm>
          <a:prstGeom prst="rect">
            <a:avLst/>
          </a:prstGeom>
        </p:spPr>
        <p:txBody>
          <a:bodyPr wrap="none">
            <a:spAutoFit/>
          </a:bodyPr>
          <a:lstStyle/>
          <a:p>
            <a:r>
              <a:rPr lang="en-GB" sz="2000" dirty="0" smtClean="0">
                <a:latin typeface="Comic Sans MS" pitchFamily="66" charset="0"/>
                <a:hlinkClick r:id="rId3" action="ppaction://hlinksldjump"/>
              </a:rPr>
              <a:t>the fourth Thursday in November</a:t>
            </a:r>
            <a:endParaRPr lang="ru-RU" sz="2000" dirty="0">
              <a:latin typeface="Comic Sans MS" pitchFamily="66" charset="0"/>
            </a:endParaRPr>
          </a:p>
        </p:txBody>
      </p:sp>
      <p:sp>
        <p:nvSpPr>
          <p:cNvPr id="8" name="Прямоугольник 7"/>
          <p:cNvSpPr/>
          <p:nvPr/>
        </p:nvSpPr>
        <p:spPr>
          <a:xfrm>
            <a:off x="251520" y="4941168"/>
            <a:ext cx="3507692" cy="400110"/>
          </a:xfrm>
          <a:prstGeom prst="rect">
            <a:avLst/>
          </a:prstGeom>
        </p:spPr>
        <p:txBody>
          <a:bodyPr wrap="none">
            <a:spAutoFit/>
          </a:bodyPr>
          <a:lstStyle/>
          <a:p>
            <a:r>
              <a:rPr lang="en-US" sz="2000" dirty="0" smtClean="0">
                <a:latin typeface="Comic Sans MS" pitchFamily="66" charset="0"/>
                <a:hlinkClick r:id="rId4" action="ppaction://hlinksldjump"/>
              </a:rPr>
              <a:t>the fourteenth of February</a:t>
            </a:r>
            <a:endParaRPr lang="ru-RU" sz="2000" dirty="0">
              <a:latin typeface="Comic Sans MS" pitchFamily="66" charset="0"/>
            </a:endParaRPr>
          </a:p>
        </p:txBody>
      </p:sp>
      <p:sp>
        <p:nvSpPr>
          <p:cNvPr id="9" name="Прямоугольник 8"/>
          <p:cNvSpPr/>
          <p:nvPr/>
        </p:nvSpPr>
        <p:spPr>
          <a:xfrm>
            <a:off x="1115616" y="4221088"/>
            <a:ext cx="1603324" cy="400110"/>
          </a:xfrm>
          <a:prstGeom prst="rect">
            <a:avLst/>
          </a:prstGeom>
        </p:spPr>
        <p:txBody>
          <a:bodyPr wrap="none">
            <a:spAutoFit/>
          </a:bodyPr>
          <a:lstStyle/>
          <a:p>
            <a:r>
              <a:rPr lang="en-US" sz="2000" dirty="0" smtClean="0">
                <a:latin typeface="Comic Sans MS" pitchFamily="66" charset="0"/>
                <a:hlinkClick r:id="rId3" action="ppaction://hlinksldjump"/>
              </a:rPr>
              <a:t>October 31</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260648"/>
            <a:ext cx="8352928" cy="1384995"/>
          </a:xfrm>
          <a:prstGeom prst="rect">
            <a:avLst/>
          </a:prstGeom>
        </p:spPr>
        <p:txBody>
          <a:bodyPr wrap="square">
            <a:spAutoFit/>
          </a:bodyPr>
          <a:lstStyle/>
          <a:p>
            <a:pPr algn="ctr"/>
            <a:r>
              <a:rPr lang="en-US" sz="2800" dirty="0" smtClean="0">
                <a:latin typeface="Comic Sans MS" pitchFamily="66" charset="0"/>
              </a:rPr>
              <a:t>On ____, Mother’s Day, Americans </a:t>
            </a:r>
            <a:r>
              <a:rPr lang="en-US" sz="2800" dirty="0" err="1" smtClean="0">
                <a:latin typeface="Comic Sans MS" pitchFamily="66" charset="0"/>
              </a:rPr>
              <a:t>honour</a:t>
            </a:r>
            <a:r>
              <a:rPr lang="en-US" sz="2800" dirty="0" smtClean="0">
                <a:latin typeface="Comic Sans MS" pitchFamily="66" charset="0"/>
              </a:rPr>
              <a:t> their mothers. They send their mothers a card or a gift, present flowers, prepare dinner for them.</a:t>
            </a:r>
            <a:endParaRPr lang="ru-RU" sz="2800" dirty="0">
              <a:latin typeface="Comic Sans MS" pitchFamily="66" charset="0"/>
            </a:endParaRPr>
          </a:p>
        </p:txBody>
      </p:sp>
      <p:pic>
        <p:nvPicPr>
          <p:cNvPr id="2050" name="Picture 2" descr="C:\Users\Михаил\Desktop\mothers-day-gifts_0.jpg"/>
          <p:cNvPicPr>
            <a:picLocks noChangeAspect="1" noChangeArrowheads="1"/>
          </p:cNvPicPr>
          <p:nvPr/>
        </p:nvPicPr>
        <p:blipFill>
          <a:blip r:embed="rId2" cstate="email"/>
          <a:srcRect/>
          <a:stretch>
            <a:fillRect/>
          </a:stretch>
        </p:blipFill>
        <p:spPr bwMode="auto">
          <a:xfrm>
            <a:off x="4211960" y="2708920"/>
            <a:ext cx="4655715" cy="3103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395536" y="3861048"/>
            <a:ext cx="3334567" cy="400110"/>
          </a:xfrm>
          <a:prstGeom prst="rect">
            <a:avLst/>
          </a:prstGeom>
        </p:spPr>
        <p:txBody>
          <a:bodyPr wrap="none">
            <a:spAutoFit/>
          </a:bodyPr>
          <a:lstStyle/>
          <a:p>
            <a:pPr algn="just"/>
            <a:r>
              <a:rPr lang="en-US" sz="2000" dirty="0" smtClean="0">
                <a:latin typeface="Comic Sans MS" pitchFamily="66" charset="0"/>
                <a:hlinkClick r:id="rId3" action="ppaction://hlinksldjump"/>
              </a:rPr>
              <a:t>the second Sunday of May</a:t>
            </a:r>
            <a:endParaRPr lang="ru-RU" sz="2000" dirty="0">
              <a:latin typeface="Comic Sans MS" pitchFamily="66" charset="0"/>
            </a:endParaRPr>
          </a:p>
        </p:txBody>
      </p:sp>
      <p:sp>
        <p:nvSpPr>
          <p:cNvPr id="8" name="Прямоугольник 7"/>
          <p:cNvSpPr/>
          <p:nvPr/>
        </p:nvSpPr>
        <p:spPr>
          <a:xfrm>
            <a:off x="645848" y="4653136"/>
            <a:ext cx="1789272" cy="400110"/>
          </a:xfrm>
          <a:prstGeom prst="rect">
            <a:avLst/>
          </a:prstGeom>
        </p:spPr>
        <p:txBody>
          <a:bodyPr wrap="none">
            <a:spAutoFit/>
          </a:bodyPr>
          <a:lstStyle/>
          <a:p>
            <a:pPr algn="just"/>
            <a:r>
              <a:rPr lang="en-GB" sz="2000" dirty="0" smtClean="0">
                <a:latin typeface="Comic Sans MS" pitchFamily="66" charset="0"/>
                <a:hlinkClick r:id="rId4" action="ppaction://hlinksldjump"/>
              </a:rPr>
              <a:t>December 25</a:t>
            </a:r>
            <a:endParaRPr lang="ru-RU" sz="2000" dirty="0">
              <a:latin typeface="Comic Sans MS" pitchFamily="66" charset="0"/>
            </a:endParaRPr>
          </a:p>
        </p:txBody>
      </p:sp>
      <p:sp>
        <p:nvSpPr>
          <p:cNvPr id="9" name="Прямоугольник 8"/>
          <p:cNvSpPr/>
          <p:nvPr/>
        </p:nvSpPr>
        <p:spPr>
          <a:xfrm>
            <a:off x="683568" y="5373216"/>
            <a:ext cx="1603324" cy="400110"/>
          </a:xfrm>
          <a:prstGeom prst="rect">
            <a:avLst/>
          </a:prstGeom>
        </p:spPr>
        <p:txBody>
          <a:bodyPr wrap="none">
            <a:spAutoFit/>
          </a:bodyPr>
          <a:lstStyle/>
          <a:p>
            <a:pPr algn="just"/>
            <a:r>
              <a:rPr lang="en-US" sz="2000" dirty="0" smtClean="0">
                <a:latin typeface="Comic Sans MS" pitchFamily="66" charset="0"/>
                <a:hlinkClick r:id="rId4" action="ppaction://hlinksldjump"/>
              </a:rPr>
              <a:t>October 12</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60648"/>
            <a:ext cx="8532440" cy="1569660"/>
          </a:xfrm>
          <a:prstGeom prst="rect">
            <a:avLst/>
          </a:prstGeom>
        </p:spPr>
        <p:txBody>
          <a:bodyPr wrap="square">
            <a:spAutoFit/>
          </a:bodyPr>
          <a:lstStyle/>
          <a:p>
            <a:pPr algn="ctr"/>
            <a:r>
              <a:rPr lang="ru-RU" sz="2400" dirty="0" smtClean="0">
                <a:latin typeface="Comic Sans MS" pitchFamily="66" charset="0"/>
              </a:rPr>
              <a:t>____ </a:t>
            </a:r>
            <a:r>
              <a:rPr lang="ru-RU" sz="2400" dirty="0" err="1" smtClean="0">
                <a:latin typeface="Comic Sans MS" pitchFamily="66" charset="0"/>
              </a:rPr>
              <a:t>is</a:t>
            </a:r>
            <a:r>
              <a:rPr lang="ru-RU" sz="2400" dirty="0" smtClean="0">
                <a:latin typeface="Comic Sans MS" pitchFamily="66" charset="0"/>
              </a:rPr>
              <a:t> </a:t>
            </a:r>
            <a:r>
              <a:rPr lang="ru-RU" sz="2400" dirty="0" err="1" smtClean="0">
                <a:latin typeface="Comic Sans MS" pitchFamily="66" charset="0"/>
              </a:rPr>
              <a:t>Memorial</a:t>
            </a:r>
            <a:r>
              <a:rPr lang="ru-RU" sz="2400" dirty="0" smtClean="0">
                <a:latin typeface="Comic Sans MS" pitchFamily="66" charset="0"/>
              </a:rPr>
              <a:t> </a:t>
            </a:r>
            <a:r>
              <a:rPr lang="ru-RU" sz="2400" dirty="0" err="1" smtClean="0">
                <a:latin typeface="Comic Sans MS" pitchFamily="66" charset="0"/>
              </a:rPr>
              <a:t>Day</a:t>
            </a:r>
            <a:r>
              <a:rPr lang="ru-RU" sz="2400" dirty="0" smtClean="0">
                <a:latin typeface="Comic Sans MS" pitchFamily="66" charset="0"/>
              </a:rPr>
              <a:t>, </a:t>
            </a:r>
            <a:r>
              <a:rPr lang="ru-RU" sz="2400" dirty="0" err="1" smtClean="0">
                <a:latin typeface="Comic Sans MS" pitchFamily="66" charset="0"/>
              </a:rPr>
              <a:t>or</a:t>
            </a:r>
            <a:r>
              <a:rPr lang="ru-RU" sz="2400" dirty="0" smtClean="0">
                <a:latin typeface="Comic Sans MS" pitchFamily="66" charset="0"/>
              </a:rPr>
              <a:t> </a:t>
            </a:r>
            <a:r>
              <a:rPr lang="ru-RU" sz="2400" dirty="0" err="1" smtClean="0">
                <a:latin typeface="Comic Sans MS" pitchFamily="66" charset="0"/>
              </a:rPr>
              <a:t>Decoration</a:t>
            </a:r>
            <a:r>
              <a:rPr lang="ru-RU" sz="2400" dirty="0" smtClean="0">
                <a:latin typeface="Comic Sans MS" pitchFamily="66" charset="0"/>
              </a:rPr>
              <a:t> </a:t>
            </a:r>
            <a:r>
              <a:rPr lang="ru-RU" sz="2400" dirty="0" err="1" smtClean="0">
                <a:latin typeface="Comic Sans MS" pitchFamily="66" charset="0"/>
              </a:rPr>
              <a:t>Day</a:t>
            </a:r>
            <a:r>
              <a:rPr lang="ru-RU" sz="2400" dirty="0" smtClean="0">
                <a:latin typeface="Comic Sans MS" pitchFamily="66" charset="0"/>
              </a:rPr>
              <a:t>. </a:t>
            </a:r>
            <a:r>
              <a:rPr lang="ru-RU" sz="2400" dirty="0" err="1" smtClean="0">
                <a:latin typeface="Comic Sans MS" pitchFamily="66" charset="0"/>
              </a:rPr>
              <a:t>It</a:t>
            </a:r>
            <a:r>
              <a:rPr lang="ru-RU" sz="2400" dirty="0" smtClean="0">
                <a:latin typeface="Comic Sans MS" pitchFamily="66" charset="0"/>
              </a:rPr>
              <a:t> </a:t>
            </a:r>
            <a:r>
              <a:rPr lang="ru-RU" sz="2400" dirty="0" err="1" smtClean="0">
                <a:latin typeface="Comic Sans MS" pitchFamily="66" charset="0"/>
              </a:rPr>
              <a:t>is</a:t>
            </a:r>
            <a:r>
              <a:rPr lang="ru-RU" sz="2400" dirty="0" smtClean="0">
                <a:latin typeface="Comic Sans MS" pitchFamily="66" charset="0"/>
              </a:rPr>
              <a:t> </a:t>
            </a:r>
            <a:r>
              <a:rPr lang="ru-RU" sz="2400" dirty="0" err="1" smtClean="0">
                <a:latin typeface="Comic Sans MS" pitchFamily="66" charset="0"/>
              </a:rPr>
              <a:t>dedicated</a:t>
            </a:r>
            <a:r>
              <a:rPr lang="ru-RU" sz="2400" dirty="0" smtClean="0">
                <a:latin typeface="Comic Sans MS" pitchFamily="66" charset="0"/>
              </a:rPr>
              <a:t> </a:t>
            </a:r>
            <a:r>
              <a:rPr lang="ru-RU" sz="2400" dirty="0" err="1" smtClean="0">
                <a:latin typeface="Comic Sans MS" pitchFamily="66" charset="0"/>
              </a:rPr>
              <a:t>to</a:t>
            </a:r>
            <a:r>
              <a:rPr lang="ru-RU" sz="2400" dirty="0" smtClean="0">
                <a:latin typeface="Comic Sans MS" pitchFamily="66" charset="0"/>
              </a:rPr>
              <a:t> </a:t>
            </a:r>
            <a:r>
              <a:rPr lang="ru-RU" sz="2400" dirty="0" err="1" smtClean="0">
                <a:latin typeface="Comic Sans MS" pitchFamily="66" charset="0"/>
              </a:rPr>
              <a:t>those</a:t>
            </a:r>
            <a:r>
              <a:rPr lang="ru-RU" sz="2400" dirty="0" smtClean="0">
                <a:latin typeface="Comic Sans MS" pitchFamily="66" charset="0"/>
              </a:rPr>
              <a:t> </a:t>
            </a:r>
            <a:r>
              <a:rPr lang="ru-RU" sz="2400" dirty="0" err="1" smtClean="0">
                <a:latin typeface="Comic Sans MS" pitchFamily="66" charset="0"/>
              </a:rPr>
              <a:t>who</a:t>
            </a:r>
            <a:r>
              <a:rPr lang="ru-RU" sz="2400" dirty="0" smtClean="0">
                <a:latin typeface="Comic Sans MS" pitchFamily="66" charset="0"/>
              </a:rPr>
              <a:t> </a:t>
            </a:r>
            <a:r>
              <a:rPr lang="ru-RU" sz="2400" dirty="0" err="1" smtClean="0">
                <a:latin typeface="Comic Sans MS" pitchFamily="66" charset="0"/>
              </a:rPr>
              <a:t>fell</a:t>
            </a:r>
            <a:r>
              <a:rPr lang="ru-RU" sz="2400" dirty="0" smtClean="0">
                <a:latin typeface="Comic Sans MS" pitchFamily="66" charset="0"/>
              </a:rPr>
              <a:t> </a:t>
            </a:r>
            <a:r>
              <a:rPr lang="ru-RU" sz="2400" dirty="0" err="1" smtClean="0">
                <a:latin typeface="Comic Sans MS" pitchFamily="66" charset="0"/>
              </a:rPr>
              <a:t>in</a:t>
            </a:r>
            <a:r>
              <a:rPr lang="ru-RU" sz="2400" dirty="0" smtClean="0">
                <a:latin typeface="Comic Sans MS" pitchFamily="66" charset="0"/>
              </a:rPr>
              <a:t> </a:t>
            </a:r>
            <a:r>
              <a:rPr lang="ru-RU" sz="2400" dirty="0" err="1" smtClean="0">
                <a:latin typeface="Comic Sans MS" pitchFamily="66" charset="0"/>
              </a:rPr>
              <a:t>the</a:t>
            </a:r>
            <a:r>
              <a:rPr lang="ru-RU" sz="2400" dirty="0" smtClean="0">
                <a:latin typeface="Comic Sans MS" pitchFamily="66" charset="0"/>
              </a:rPr>
              <a:t> </a:t>
            </a:r>
            <a:r>
              <a:rPr lang="ru-RU" sz="2400" dirty="0" err="1" smtClean="0">
                <a:latin typeface="Comic Sans MS" pitchFamily="66" charset="0"/>
              </a:rPr>
              <a:t>War</a:t>
            </a:r>
            <a:r>
              <a:rPr lang="ru-RU" sz="2400" dirty="0" smtClean="0">
                <a:latin typeface="Comic Sans MS" pitchFamily="66" charset="0"/>
              </a:rPr>
              <a:t> </a:t>
            </a:r>
            <a:r>
              <a:rPr lang="ru-RU" sz="2400" dirty="0" err="1" smtClean="0">
                <a:latin typeface="Comic Sans MS" pitchFamily="66" charset="0"/>
              </a:rPr>
              <a:t>of</a:t>
            </a:r>
            <a:r>
              <a:rPr lang="ru-RU" sz="2400" dirty="0" smtClean="0">
                <a:latin typeface="Comic Sans MS" pitchFamily="66" charset="0"/>
              </a:rPr>
              <a:t> </a:t>
            </a:r>
            <a:r>
              <a:rPr lang="ru-RU" sz="2400" dirty="0" err="1" smtClean="0">
                <a:latin typeface="Comic Sans MS" pitchFamily="66" charset="0"/>
              </a:rPr>
              <a:t>Independence</a:t>
            </a:r>
            <a:r>
              <a:rPr lang="ru-RU" sz="2400" dirty="0" smtClean="0">
                <a:latin typeface="Comic Sans MS" pitchFamily="66" charset="0"/>
              </a:rPr>
              <a:t>, </a:t>
            </a:r>
            <a:r>
              <a:rPr lang="ru-RU" sz="2400" dirty="0" err="1" smtClean="0">
                <a:latin typeface="Comic Sans MS" pitchFamily="66" charset="0"/>
              </a:rPr>
              <a:t>in</a:t>
            </a:r>
            <a:r>
              <a:rPr lang="ru-RU" sz="2400" dirty="0" smtClean="0">
                <a:latin typeface="Comic Sans MS" pitchFamily="66" charset="0"/>
              </a:rPr>
              <a:t> </a:t>
            </a:r>
            <a:r>
              <a:rPr lang="ru-RU" sz="2400" dirty="0" err="1" smtClean="0">
                <a:latin typeface="Comic Sans MS" pitchFamily="66" charset="0"/>
              </a:rPr>
              <a:t>World</a:t>
            </a:r>
            <a:r>
              <a:rPr lang="ru-RU" sz="2400" dirty="0" smtClean="0">
                <a:latin typeface="Comic Sans MS" pitchFamily="66" charset="0"/>
              </a:rPr>
              <a:t> </a:t>
            </a:r>
            <a:r>
              <a:rPr lang="ru-RU" sz="2400" dirty="0" err="1" smtClean="0">
                <a:latin typeface="Comic Sans MS" pitchFamily="66" charset="0"/>
              </a:rPr>
              <a:t>War</a:t>
            </a:r>
            <a:r>
              <a:rPr lang="ru-RU" sz="2400" dirty="0" smtClean="0">
                <a:latin typeface="Comic Sans MS" pitchFamily="66" charset="0"/>
              </a:rPr>
              <a:t> I </a:t>
            </a:r>
            <a:r>
              <a:rPr lang="ru-RU" sz="2400" dirty="0" err="1" smtClean="0">
                <a:latin typeface="Comic Sans MS" pitchFamily="66" charset="0"/>
              </a:rPr>
              <a:t>or</a:t>
            </a:r>
            <a:r>
              <a:rPr lang="ru-RU" sz="2400" dirty="0" smtClean="0">
                <a:latin typeface="Comic Sans MS" pitchFamily="66" charset="0"/>
              </a:rPr>
              <a:t> </a:t>
            </a:r>
            <a:r>
              <a:rPr lang="ru-RU" sz="2400" dirty="0" err="1" smtClean="0">
                <a:latin typeface="Comic Sans MS" pitchFamily="66" charset="0"/>
              </a:rPr>
              <a:t>as</a:t>
            </a:r>
            <a:r>
              <a:rPr lang="ru-RU" sz="2400" dirty="0" smtClean="0">
                <a:latin typeface="Comic Sans MS" pitchFamily="66" charset="0"/>
              </a:rPr>
              <a:t> </a:t>
            </a:r>
            <a:r>
              <a:rPr lang="ru-RU" sz="2400" dirty="0" err="1" smtClean="0">
                <a:latin typeface="Comic Sans MS" pitchFamily="66" charset="0"/>
              </a:rPr>
              <a:t>anti-fascist</a:t>
            </a:r>
            <a:r>
              <a:rPr lang="ru-RU" sz="2400" dirty="0" smtClean="0">
                <a:latin typeface="Comic Sans MS" pitchFamily="66" charset="0"/>
              </a:rPr>
              <a:t> </a:t>
            </a:r>
            <a:r>
              <a:rPr lang="ru-RU" sz="2400" dirty="0" err="1" smtClean="0">
                <a:latin typeface="Comic Sans MS" pitchFamily="66" charset="0"/>
              </a:rPr>
              <a:t>fighters</a:t>
            </a:r>
            <a:r>
              <a:rPr lang="ru-RU" sz="2400" dirty="0" smtClean="0">
                <a:latin typeface="Comic Sans MS" pitchFamily="66" charset="0"/>
              </a:rPr>
              <a:t> </a:t>
            </a:r>
            <a:r>
              <a:rPr lang="ru-RU" sz="2400" dirty="0" err="1" smtClean="0">
                <a:latin typeface="Comic Sans MS" pitchFamily="66" charset="0"/>
              </a:rPr>
              <a:t>in</a:t>
            </a:r>
            <a:r>
              <a:rPr lang="ru-RU" sz="2400" dirty="0" smtClean="0">
                <a:latin typeface="Comic Sans MS" pitchFamily="66" charset="0"/>
              </a:rPr>
              <a:t> </a:t>
            </a:r>
            <a:r>
              <a:rPr lang="ru-RU" sz="2400" dirty="0" err="1" smtClean="0">
                <a:latin typeface="Comic Sans MS" pitchFamily="66" charset="0"/>
              </a:rPr>
              <a:t>World</a:t>
            </a:r>
            <a:r>
              <a:rPr lang="ru-RU" sz="2400" dirty="0" smtClean="0">
                <a:latin typeface="Comic Sans MS" pitchFamily="66" charset="0"/>
              </a:rPr>
              <a:t> </a:t>
            </a:r>
            <a:r>
              <a:rPr lang="ru-RU" sz="2400" dirty="0" err="1" smtClean="0">
                <a:latin typeface="Comic Sans MS" pitchFamily="66" charset="0"/>
              </a:rPr>
              <a:t>War</a:t>
            </a:r>
            <a:r>
              <a:rPr lang="ru-RU" sz="2400" dirty="0" smtClean="0">
                <a:latin typeface="Comic Sans MS" pitchFamily="66" charset="0"/>
              </a:rPr>
              <a:t> II. </a:t>
            </a:r>
            <a:r>
              <a:rPr lang="ru-RU" sz="2400" dirty="0" err="1" smtClean="0">
                <a:latin typeface="Comic Sans MS" pitchFamily="66" charset="0"/>
              </a:rPr>
              <a:t>On</a:t>
            </a:r>
            <a:r>
              <a:rPr lang="ru-RU" sz="2400" dirty="0" smtClean="0">
                <a:latin typeface="Comic Sans MS" pitchFamily="66" charset="0"/>
              </a:rPr>
              <a:t> </a:t>
            </a:r>
            <a:r>
              <a:rPr lang="ru-RU" sz="2400" dirty="0" err="1" smtClean="0">
                <a:latin typeface="Comic Sans MS" pitchFamily="66" charset="0"/>
              </a:rPr>
              <a:t>this</a:t>
            </a:r>
            <a:r>
              <a:rPr lang="ru-RU" sz="2400" dirty="0" smtClean="0">
                <a:latin typeface="Comic Sans MS" pitchFamily="66" charset="0"/>
              </a:rPr>
              <a:t> </a:t>
            </a:r>
            <a:r>
              <a:rPr lang="ru-RU" sz="2400" dirty="0" err="1" smtClean="0">
                <a:latin typeface="Comic Sans MS" pitchFamily="66" charset="0"/>
              </a:rPr>
              <a:t>day</a:t>
            </a:r>
            <a:r>
              <a:rPr lang="ru-RU" sz="2400" dirty="0" smtClean="0">
                <a:latin typeface="Comic Sans MS" pitchFamily="66" charset="0"/>
              </a:rPr>
              <a:t>, </a:t>
            </a:r>
            <a:r>
              <a:rPr lang="ru-RU" sz="2400" dirty="0" err="1" smtClean="0">
                <a:latin typeface="Comic Sans MS" pitchFamily="66" charset="0"/>
              </a:rPr>
              <a:t>patriotic</a:t>
            </a:r>
            <a:r>
              <a:rPr lang="ru-RU" sz="2400" dirty="0" smtClean="0">
                <a:latin typeface="Comic Sans MS" pitchFamily="66" charset="0"/>
              </a:rPr>
              <a:t> </a:t>
            </a:r>
            <a:r>
              <a:rPr lang="ru-RU" sz="2400" dirty="0" err="1" smtClean="0">
                <a:latin typeface="Comic Sans MS" pitchFamily="66" charset="0"/>
              </a:rPr>
              <a:t>songs</a:t>
            </a:r>
            <a:r>
              <a:rPr lang="ru-RU" sz="2400" dirty="0" smtClean="0">
                <a:latin typeface="Comic Sans MS" pitchFamily="66" charset="0"/>
              </a:rPr>
              <a:t> </a:t>
            </a:r>
            <a:r>
              <a:rPr lang="ru-RU" sz="2400" dirty="0" err="1" smtClean="0">
                <a:latin typeface="Comic Sans MS" pitchFamily="66" charset="0"/>
              </a:rPr>
              <a:t>are</a:t>
            </a:r>
            <a:r>
              <a:rPr lang="ru-RU" sz="2400" dirty="0" smtClean="0">
                <a:latin typeface="Comic Sans MS" pitchFamily="66" charset="0"/>
              </a:rPr>
              <a:t> </a:t>
            </a:r>
            <a:r>
              <a:rPr lang="ru-RU" sz="2400" dirty="0" err="1" smtClean="0">
                <a:latin typeface="Comic Sans MS" pitchFamily="66" charset="0"/>
              </a:rPr>
              <a:t>also</a:t>
            </a:r>
            <a:r>
              <a:rPr lang="ru-RU" sz="2400" dirty="0" smtClean="0">
                <a:latin typeface="Comic Sans MS" pitchFamily="66" charset="0"/>
              </a:rPr>
              <a:t> </a:t>
            </a:r>
            <a:r>
              <a:rPr lang="ru-RU" sz="2400" dirty="0" err="1" smtClean="0">
                <a:latin typeface="Comic Sans MS" pitchFamily="66" charset="0"/>
              </a:rPr>
              <a:t>sung</a:t>
            </a:r>
            <a:r>
              <a:rPr lang="ru-RU" sz="2400" dirty="0" smtClean="0">
                <a:latin typeface="Comic Sans MS" pitchFamily="66" charset="0"/>
              </a:rPr>
              <a:t> </a:t>
            </a:r>
            <a:r>
              <a:rPr lang="ru-RU" sz="2400" dirty="0" err="1" smtClean="0">
                <a:latin typeface="Comic Sans MS" pitchFamily="66" charset="0"/>
              </a:rPr>
              <a:t>on</a:t>
            </a:r>
            <a:r>
              <a:rPr lang="ru-RU" sz="2400" dirty="0" smtClean="0">
                <a:latin typeface="Comic Sans MS" pitchFamily="66" charset="0"/>
              </a:rPr>
              <a:t> </a:t>
            </a:r>
            <a:r>
              <a:rPr lang="ru-RU" sz="2400" dirty="0" err="1" smtClean="0">
                <a:latin typeface="Comic Sans MS" pitchFamily="66" charset="0"/>
              </a:rPr>
              <a:t>the</a:t>
            </a:r>
            <a:r>
              <a:rPr lang="ru-RU" sz="2400" dirty="0" smtClean="0">
                <a:latin typeface="Comic Sans MS" pitchFamily="66" charset="0"/>
              </a:rPr>
              <a:t> </a:t>
            </a:r>
            <a:r>
              <a:rPr lang="ru-RU" sz="2400" dirty="0" err="1" smtClean="0">
                <a:latin typeface="Comic Sans MS" pitchFamily="66" charset="0"/>
              </a:rPr>
              <a:t>rad</a:t>
            </a:r>
            <a:r>
              <a:rPr lang="ru-RU" sz="2400" dirty="0" smtClean="0">
                <a:latin typeface="Comic Sans MS" pitchFamily="66" charset="0"/>
              </a:rPr>
              <a:t> </a:t>
            </a:r>
            <a:r>
              <a:rPr lang="ru-RU" sz="2400" dirty="0" err="1" smtClean="0">
                <a:latin typeface="Comic Sans MS" pitchFamily="66" charset="0"/>
              </a:rPr>
              <a:t>o</a:t>
            </a:r>
            <a:r>
              <a:rPr lang="ru-RU" sz="2400" dirty="0" smtClean="0">
                <a:latin typeface="Comic Sans MS" pitchFamily="66" charset="0"/>
              </a:rPr>
              <a:t> </a:t>
            </a:r>
            <a:r>
              <a:rPr lang="ru-RU" sz="2400" dirty="0" err="1" smtClean="0">
                <a:latin typeface="Comic Sans MS" pitchFamily="66" charset="0"/>
              </a:rPr>
              <a:t>and</a:t>
            </a:r>
            <a:r>
              <a:rPr lang="ru-RU" sz="2400" dirty="0" smtClean="0">
                <a:latin typeface="Comic Sans MS" pitchFamily="66" charset="0"/>
              </a:rPr>
              <a:t> TV</a:t>
            </a:r>
            <a:r>
              <a:rPr lang="en-US" sz="2400" dirty="0" smtClean="0">
                <a:latin typeface="Comic Sans MS" pitchFamily="66" charset="0"/>
              </a:rPr>
              <a:t>.</a:t>
            </a:r>
          </a:p>
        </p:txBody>
      </p:sp>
      <p:pic>
        <p:nvPicPr>
          <p:cNvPr id="3074" name="Picture 2" descr="C:\Users\Михаил\Desktop\477px-Graves_at_Arlington_on_Memorial_Day.JPG"/>
          <p:cNvPicPr>
            <a:picLocks noChangeAspect="1" noChangeArrowheads="1"/>
          </p:cNvPicPr>
          <p:nvPr/>
        </p:nvPicPr>
        <p:blipFill>
          <a:blip r:embed="rId2" cstate="email"/>
          <a:srcRect/>
          <a:stretch>
            <a:fillRect/>
          </a:stretch>
        </p:blipFill>
        <p:spPr bwMode="auto">
          <a:xfrm>
            <a:off x="4788024" y="1988840"/>
            <a:ext cx="3672408" cy="4610556"/>
          </a:xfrm>
          <a:prstGeom prst="rect">
            <a:avLst/>
          </a:prstGeom>
          <a:ln w="88900" cap="sq" cmpd="thickThin">
            <a:solidFill>
              <a:srgbClr val="000000"/>
            </a:solidFill>
            <a:prstDash val="solid"/>
            <a:miter lim="800000"/>
          </a:ln>
          <a:effectLst>
            <a:innerShdw blurRad="76200">
              <a:srgbClr val="000000"/>
            </a:innerShdw>
          </a:effectLst>
        </p:spPr>
      </p:pic>
      <p:sp>
        <p:nvSpPr>
          <p:cNvPr id="7" name="Прямоугольник 6"/>
          <p:cNvSpPr/>
          <p:nvPr/>
        </p:nvSpPr>
        <p:spPr>
          <a:xfrm>
            <a:off x="971600" y="3356992"/>
            <a:ext cx="1713931" cy="400110"/>
          </a:xfrm>
          <a:prstGeom prst="rect">
            <a:avLst/>
          </a:prstGeom>
        </p:spPr>
        <p:txBody>
          <a:bodyPr wrap="none">
            <a:spAutoFit/>
          </a:bodyPr>
          <a:lstStyle/>
          <a:p>
            <a:r>
              <a:rPr lang="en-US" sz="2000" dirty="0" smtClean="0">
                <a:latin typeface="Comic Sans MS" pitchFamily="66" charset="0"/>
                <a:hlinkClick r:id="rId3" action="ppaction://hlinksldjump"/>
              </a:rPr>
              <a:t>November 11</a:t>
            </a:r>
            <a:endParaRPr lang="ru-RU" sz="2000" dirty="0">
              <a:latin typeface="Comic Sans MS" pitchFamily="66" charset="0"/>
            </a:endParaRPr>
          </a:p>
        </p:txBody>
      </p:sp>
      <p:sp>
        <p:nvSpPr>
          <p:cNvPr id="8" name="Прямоугольник 7"/>
          <p:cNvSpPr/>
          <p:nvPr/>
        </p:nvSpPr>
        <p:spPr>
          <a:xfrm>
            <a:off x="971600" y="4077072"/>
            <a:ext cx="2956259" cy="400110"/>
          </a:xfrm>
          <a:prstGeom prst="rect">
            <a:avLst/>
          </a:prstGeom>
        </p:spPr>
        <p:txBody>
          <a:bodyPr wrap="none">
            <a:spAutoFit/>
          </a:bodyPr>
          <a:lstStyle/>
          <a:p>
            <a:r>
              <a:rPr lang="en-US" sz="2000" dirty="0" smtClean="0">
                <a:latin typeface="Comic Sans MS" pitchFamily="66" charset="0"/>
                <a:hlinkClick r:id="rId4" action="ppaction://hlinksldjump"/>
              </a:rPr>
              <a:t>the last Monday in May</a:t>
            </a:r>
            <a:endParaRPr lang="ru-RU" sz="2000" dirty="0">
              <a:latin typeface="Comic Sans MS" pitchFamily="66" charset="0"/>
            </a:endParaRPr>
          </a:p>
        </p:txBody>
      </p:sp>
      <p:sp>
        <p:nvSpPr>
          <p:cNvPr id="9" name="Прямоугольник 8"/>
          <p:cNvSpPr/>
          <p:nvPr/>
        </p:nvSpPr>
        <p:spPr>
          <a:xfrm>
            <a:off x="971600" y="4797152"/>
            <a:ext cx="1603324" cy="400110"/>
          </a:xfrm>
          <a:prstGeom prst="rect">
            <a:avLst/>
          </a:prstGeom>
        </p:spPr>
        <p:txBody>
          <a:bodyPr wrap="none">
            <a:spAutoFit/>
          </a:bodyPr>
          <a:lstStyle/>
          <a:p>
            <a:r>
              <a:rPr lang="en-US" sz="2000" dirty="0" smtClean="0">
                <a:latin typeface="Comic Sans MS" pitchFamily="66" charset="0"/>
                <a:hlinkClick r:id="rId3" action="ppaction://hlinksldjump"/>
              </a:rPr>
              <a:t>October 31</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908720"/>
            <a:ext cx="8229600" cy="1567646"/>
          </a:xfrm>
        </p:spPr>
        <p:txBody>
          <a:bodyPr/>
          <a:lstStyle/>
          <a:p>
            <a:pPr lvl="0" algn="ctr">
              <a:buNone/>
            </a:pPr>
            <a:r>
              <a:rPr lang="en-US" sz="2800" dirty="0" smtClean="0">
                <a:latin typeface="Comic Sans MS" pitchFamily="66" charset="0"/>
              </a:rPr>
              <a:t>In ____ the first Englishmen came to</a:t>
            </a:r>
            <a:r>
              <a:rPr lang="ru-RU" sz="2800" dirty="0" smtClean="0">
                <a:latin typeface="Comic Sans MS" pitchFamily="66" charset="0"/>
              </a:rPr>
              <a:t> </a:t>
            </a:r>
            <a:r>
              <a:rPr lang="en-US" sz="2800" dirty="0" smtClean="0">
                <a:latin typeface="Comic Sans MS" pitchFamily="66" charset="0"/>
              </a:rPr>
              <a:t>America on the “Mayflower”.</a:t>
            </a:r>
            <a:endParaRPr lang="ru-RU" sz="2800" dirty="0" smtClean="0">
              <a:latin typeface="Comic Sans MS" pitchFamily="66" charset="0"/>
            </a:endParaRPr>
          </a:p>
          <a:p>
            <a:endParaRPr lang="ru-RU" dirty="0"/>
          </a:p>
        </p:txBody>
      </p:sp>
      <p:pic>
        <p:nvPicPr>
          <p:cNvPr id="2050" name="Picture 2" descr="E:\Texts\Универ\Инглиш\презентация\mayflower.jpg"/>
          <p:cNvPicPr>
            <a:picLocks noChangeAspect="1" noChangeArrowheads="1"/>
          </p:cNvPicPr>
          <p:nvPr/>
        </p:nvPicPr>
        <p:blipFill>
          <a:blip r:embed="rId2" cstate="print"/>
          <a:srcRect/>
          <a:stretch>
            <a:fillRect/>
          </a:stretch>
        </p:blipFill>
        <p:spPr bwMode="auto">
          <a:xfrm>
            <a:off x="4211960" y="2564904"/>
            <a:ext cx="4693444" cy="3011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3131840" y="4077072"/>
            <a:ext cx="771365" cy="400110"/>
          </a:xfrm>
          <a:prstGeom prst="rect">
            <a:avLst/>
          </a:prstGeom>
        </p:spPr>
        <p:txBody>
          <a:bodyPr wrap="none">
            <a:spAutoFit/>
          </a:bodyPr>
          <a:lstStyle/>
          <a:p>
            <a:r>
              <a:rPr lang="en-US" sz="2000" dirty="0" smtClean="0">
                <a:latin typeface="Comic Sans MS" pitchFamily="66" charset="0"/>
                <a:hlinkClick r:id="rId3" action="ppaction://hlinksldjump"/>
              </a:rPr>
              <a:t>1</a:t>
            </a:r>
            <a:r>
              <a:rPr lang="ru-RU" sz="2000" dirty="0" smtClean="0">
                <a:latin typeface="Comic Sans MS" pitchFamily="66" charset="0"/>
                <a:hlinkClick r:id="rId3" action="ppaction://hlinksldjump"/>
              </a:rPr>
              <a:t>750</a:t>
            </a:r>
            <a:endParaRPr lang="ru-RU" sz="2000" dirty="0">
              <a:latin typeface="Comic Sans MS" pitchFamily="66" charset="0"/>
            </a:endParaRPr>
          </a:p>
        </p:txBody>
      </p:sp>
      <p:sp>
        <p:nvSpPr>
          <p:cNvPr id="6" name="Прямоугольник 5"/>
          <p:cNvSpPr/>
          <p:nvPr/>
        </p:nvSpPr>
        <p:spPr>
          <a:xfrm>
            <a:off x="1763688" y="4077072"/>
            <a:ext cx="771365" cy="400110"/>
          </a:xfrm>
          <a:prstGeom prst="rect">
            <a:avLst/>
          </a:prstGeom>
        </p:spPr>
        <p:txBody>
          <a:bodyPr wrap="none">
            <a:spAutoFit/>
          </a:bodyPr>
          <a:lstStyle/>
          <a:p>
            <a:r>
              <a:rPr lang="en-US" sz="2000" dirty="0">
                <a:latin typeface="Comic Sans MS" pitchFamily="66" charset="0"/>
                <a:hlinkClick r:id="rId4" action="ppaction://hlinksldjump"/>
              </a:rPr>
              <a:t>1620</a:t>
            </a:r>
            <a:endParaRPr lang="ru-RU" sz="2000" dirty="0">
              <a:latin typeface="Comic Sans MS" pitchFamily="66" charset="0"/>
            </a:endParaRPr>
          </a:p>
        </p:txBody>
      </p:sp>
      <p:sp>
        <p:nvSpPr>
          <p:cNvPr id="7" name="Прямоугольник 6"/>
          <p:cNvSpPr/>
          <p:nvPr/>
        </p:nvSpPr>
        <p:spPr>
          <a:xfrm>
            <a:off x="395536" y="4077072"/>
            <a:ext cx="771365" cy="400110"/>
          </a:xfrm>
          <a:prstGeom prst="rect">
            <a:avLst/>
          </a:prstGeom>
        </p:spPr>
        <p:txBody>
          <a:bodyPr wrap="none">
            <a:spAutoFit/>
          </a:bodyPr>
          <a:lstStyle/>
          <a:p>
            <a:r>
              <a:rPr lang="en-US" sz="2000" dirty="0" smtClean="0">
                <a:latin typeface="Comic Sans MS" pitchFamily="66" charset="0"/>
                <a:hlinkClick r:id="rId3" action="ppaction://hlinksldjump"/>
              </a:rPr>
              <a:t>1</a:t>
            </a:r>
            <a:r>
              <a:rPr lang="ru-RU" sz="2000" dirty="0" smtClean="0">
                <a:latin typeface="Comic Sans MS" pitchFamily="66" charset="0"/>
                <a:hlinkClick r:id="rId3" action="ppaction://hlinksldjump"/>
              </a:rPr>
              <a:t>540</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532440" cy="2160240"/>
          </a:xfrm>
        </p:spPr>
        <p:txBody>
          <a:bodyPr>
            <a:normAutofit/>
          </a:bodyPr>
          <a:lstStyle/>
          <a:p>
            <a:pPr algn="just">
              <a:buNone/>
            </a:pPr>
            <a:r>
              <a:rPr lang="en-US" sz="2400" dirty="0" smtClean="0">
                <a:latin typeface="Comic Sans MS" pitchFamily="66" charset="0"/>
              </a:rPr>
              <a:t>    </a:t>
            </a:r>
            <a:r>
              <a:rPr lang="ru-RU" sz="2400" dirty="0" smtClean="0">
                <a:latin typeface="Comic Sans MS" pitchFamily="66" charset="0"/>
              </a:rPr>
              <a:t>___ </a:t>
            </a:r>
            <a:r>
              <a:rPr lang="ru-RU" sz="2400" dirty="0" err="1" smtClean="0">
                <a:latin typeface="Comic Sans MS" pitchFamily="66" charset="0"/>
              </a:rPr>
              <a:t>is</a:t>
            </a:r>
            <a:r>
              <a:rPr lang="ru-RU" sz="2400" dirty="0" smtClean="0">
                <a:latin typeface="Comic Sans MS" pitchFamily="66" charset="0"/>
              </a:rPr>
              <a:t> </a:t>
            </a:r>
            <a:r>
              <a:rPr lang="ru-RU" sz="2400" dirty="0" err="1" smtClean="0">
                <a:latin typeface="Comic Sans MS" pitchFamily="66" charset="0"/>
              </a:rPr>
              <a:t>Independence</a:t>
            </a:r>
            <a:r>
              <a:rPr lang="ru-RU" sz="2400" dirty="0" smtClean="0">
                <a:latin typeface="Comic Sans MS" pitchFamily="66" charset="0"/>
              </a:rPr>
              <a:t> </a:t>
            </a:r>
            <a:r>
              <a:rPr lang="ru-RU" sz="2400" dirty="0" err="1" smtClean="0">
                <a:latin typeface="Comic Sans MS" pitchFamily="66" charset="0"/>
              </a:rPr>
              <a:t>Day</a:t>
            </a:r>
            <a:r>
              <a:rPr lang="ru-RU" sz="2400" dirty="0" smtClean="0">
                <a:latin typeface="Comic Sans MS" pitchFamily="66" charset="0"/>
              </a:rPr>
              <a:t>. </a:t>
            </a:r>
            <a:r>
              <a:rPr lang="ru-RU" sz="2400" dirty="0" err="1" smtClean="0">
                <a:latin typeface="Comic Sans MS" pitchFamily="66" charset="0"/>
              </a:rPr>
              <a:t>It</a:t>
            </a:r>
            <a:r>
              <a:rPr lang="ru-RU" sz="2400" dirty="0" smtClean="0">
                <a:latin typeface="Comic Sans MS" pitchFamily="66" charset="0"/>
              </a:rPr>
              <a:t> </a:t>
            </a:r>
            <a:r>
              <a:rPr lang="ru-RU" sz="2400" dirty="0" err="1" smtClean="0">
                <a:latin typeface="Comic Sans MS" pitchFamily="66" charset="0"/>
              </a:rPr>
              <a:t>is</a:t>
            </a:r>
            <a:r>
              <a:rPr lang="ru-RU" sz="2400" dirty="0" smtClean="0">
                <a:latin typeface="Comic Sans MS" pitchFamily="66" charset="0"/>
              </a:rPr>
              <a:t> </a:t>
            </a:r>
            <a:r>
              <a:rPr lang="ru-RU" sz="2400" dirty="0" err="1" smtClean="0">
                <a:latin typeface="Comic Sans MS" pitchFamily="66" charset="0"/>
              </a:rPr>
              <a:t>the</a:t>
            </a:r>
            <a:r>
              <a:rPr lang="ru-RU" sz="2400" dirty="0" smtClean="0">
                <a:latin typeface="Comic Sans MS" pitchFamily="66" charset="0"/>
              </a:rPr>
              <a:t> </a:t>
            </a:r>
            <a:r>
              <a:rPr lang="ru-RU" sz="2400" dirty="0" err="1" smtClean="0">
                <a:latin typeface="Comic Sans MS" pitchFamily="66" charset="0"/>
              </a:rPr>
              <a:t>biggest</a:t>
            </a:r>
            <a:r>
              <a:rPr lang="ru-RU" sz="2400" dirty="0" smtClean="0">
                <a:latin typeface="Comic Sans MS" pitchFamily="66" charset="0"/>
              </a:rPr>
              <a:t> </a:t>
            </a:r>
            <a:r>
              <a:rPr lang="ru-RU" sz="2400" dirty="0" err="1" smtClean="0">
                <a:latin typeface="Comic Sans MS" pitchFamily="66" charset="0"/>
              </a:rPr>
              <a:t>national</a:t>
            </a:r>
            <a:r>
              <a:rPr lang="ru-RU" sz="2400" dirty="0" smtClean="0">
                <a:latin typeface="Comic Sans MS" pitchFamily="66" charset="0"/>
              </a:rPr>
              <a:t> </a:t>
            </a:r>
            <a:r>
              <a:rPr lang="ru-RU" sz="2400" dirty="0" err="1" smtClean="0">
                <a:latin typeface="Comic Sans MS" pitchFamily="66" charset="0"/>
              </a:rPr>
              <a:t>holiday</a:t>
            </a:r>
            <a:r>
              <a:rPr lang="ru-RU" sz="2400" dirty="0" smtClean="0">
                <a:latin typeface="Comic Sans MS" pitchFamily="66" charset="0"/>
              </a:rPr>
              <a:t> </a:t>
            </a:r>
            <a:r>
              <a:rPr lang="ru-RU" sz="2400" dirty="0" err="1" smtClean="0">
                <a:latin typeface="Comic Sans MS" pitchFamily="66" charset="0"/>
              </a:rPr>
              <a:t>of</a:t>
            </a:r>
            <a:r>
              <a:rPr lang="ru-RU" sz="2400" dirty="0" smtClean="0">
                <a:latin typeface="Comic Sans MS" pitchFamily="66" charset="0"/>
              </a:rPr>
              <a:t> </a:t>
            </a:r>
            <a:r>
              <a:rPr lang="ru-RU" sz="2400" dirty="0" err="1" smtClean="0">
                <a:latin typeface="Comic Sans MS" pitchFamily="66" charset="0"/>
              </a:rPr>
              <a:t>the</a:t>
            </a:r>
            <a:r>
              <a:rPr lang="ru-RU" sz="2400" dirty="0" smtClean="0">
                <a:latin typeface="Comic Sans MS" pitchFamily="66" charset="0"/>
              </a:rPr>
              <a:t> USA. </a:t>
            </a:r>
            <a:r>
              <a:rPr lang="ru-RU" sz="2400" dirty="0" err="1" smtClean="0">
                <a:latin typeface="Comic Sans MS" pitchFamily="66" charset="0"/>
              </a:rPr>
              <a:t>The</a:t>
            </a:r>
            <a:r>
              <a:rPr lang="ru-RU" sz="2400" dirty="0" smtClean="0">
                <a:latin typeface="Comic Sans MS" pitchFamily="66" charset="0"/>
              </a:rPr>
              <a:t> </a:t>
            </a:r>
            <a:r>
              <a:rPr lang="ru-RU" sz="2400" dirty="0" err="1" smtClean="0">
                <a:latin typeface="Comic Sans MS" pitchFamily="66" charset="0"/>
              </a:rPr>
              <a:t>Declaration</a:t>
            </a:r>
            <a:r>
              <a:rPr lang="ru-RU" sz="2400" dirty="0" smtClean="0">
                <a:latin typeface="Comic Sans MS" pitchFamily="66" charset="0"/>
              </a:rPr>
              <a:t> </a:t>
            </a:r>
            <a:r>
              <a:rPr lang="ru-RU" sz="2400" dirty="0" err="1" smtClean="0">
                <a:latin typeface="Comic Sans MS" pitchFamily="66" charset="0"/>
              </a:rPr>
              <a:t>of</a:t>
            </a:r>
            <a:r>
              <a:rPr lang="ru-RU" sz="2400" dirty="0" smtClean="0">
                <a:latin typeface="Comic Sans MS" pitchFamily="66" charset="0"/>
              </a:rPr>
              <a:t> </a:t>
            </a:r>
            <a:r>
              <a:rPr lang="ru-RU" sz="2400" dirty="0" err="1" smtClean="0">
                <a:latin typeface="Comic Sans MS" pitchFamily="66" charset="0"/>
              </a:rPr>
              <a:t>Independence</a:t>
            </a:r>
            <a:r>
              <a:rPr lang="ru-RU" sz="2400" dirty="0" smtClean="0">
                <a:latin typeface="Comic Sans MS" pitchFamily="66" charset="0"/>
              </a:rPr>
              <a:t> </a:t>
            </a:r>
            <a:r>
              <a:rPr lang="ru-RU" sz="2400" dirty="0" err="1" smtClean="0">
                <a:latin typeface="Comic Sans MS" pitchFamily="66" charset="0"/>
              </a:rPr>
              <a:t>was</a:t>
            </a:r>
            <a:r>
              <a:rPr lang="ru-RU" sz="2400" dirty="0" smtClean="0">
                <a:latin typeface="Comic Sans MS" pitchFamily="66" charset="0"/>
              </a:rPr>
              <a:t> </a:t>
            </a:r>
            <a:r>
              <a:rPr lang="ru-RU" sz="2400" dirty="0" err="1" smtClean="0">
                <a:latin typeface="Comic Sans MS" pitchFamily="66" charset="0"/>
              </a:rPr>
              <a:t>proclaimed</a:t>
            </a:r>
            <a:r>
              <a:rPr lang="ru-RU" sz="2400" dirty="0" smtClean="0">
                <a:latin typeface="Comic Sans MS" pitchFamily="66" charset="0"/>
              </a:rPr>
              <a:t> </a:t>
            </a:r>
            <a:r>
              <a:rPr lang="ru-RU" sz="2400" dirty="0" err="1" smtClean="0">
                <a:latin typeface="Comic Sans MS" pitchFamily="66" charset="0"/>
              </a:rPr>
              <a:t>in</a:t>
            </a:r>
            <a:r>
              <a:rPr lang="ru-RU" sz="2400" dirty="0" smtClean="0">
                <a:latin typeface="Comic Sans MS" pitchFamily="66" charset="0"/>
              </a:rPr>
              <a:t> </a:t>
            </a:r>
            <a:r>
              <a:rPr lang="ru-RU" sz="2400" dirty="0" err="1" smtClean="0">
                <a:latin typeface="Comic Sans MS" pitchFamily="66" charset="0"/>
              </a:rPr>
              <a:t>Philadelphia</a:t>
            </a:r>
            <a:r>
              <a:rPr lang="ru-RU" sz="2400" dirty="0" smtClean="0">
                <a:latin typeface="Comic Sans MS" pitchFamily="66" charset="0"/>
              </a:rPr>
              <a:t> </a:t>
            </a:r>
            <a:r>
              <a:rPr lang="ru-RU" sz="2400" dirty="0" err="1" smtClean="0">
                <a:latin typeface="Comic Sans MS" pitchFamily="66" charset="0"/>
              </a:rPr>
              <a:t>on</a:t>
            </a:r>
            <a:r>
              <a:rPr lang="ru-RU" sz="2400" dirty="0" smtClean="0">
                <a:latin typeface="Comic Sans MS" pitchFamily="66" charset="0"/>
              </a:rPr>
              <a:t> </a:t>
            </a:r>
            <a:r>
              <a:rPr lang="ru-RU" sz="2400" dirty="0" err="1" smtClean="0">
                <a:latin typeface="Comic Sans MS" pitchFamily="66" charset="0"/>
              </a:rPr>
              <a:t>July</a:t>
            </a:r>
            <a:r>
              <a:rPr lang="ru-RU" sz="2400" dirty="0" smtClean="0">
                <a:latin typeface="Comic Sans MS" pitchFamily="66" charset="0"/>
              </a:rPr>
              <a:t> 4, 1776, </a:t>
            </a:r>
            <a:r>
              <a:rPr lang="ru-RU" sz="2400" dirty="0" err="1" smtClean="0">
                <a:latin typeface="Comic Sans MS" pitchFamily="66" charset="0"/>
              </a:rPr>
              <a:t>when</a:t>
            </a:r>
            <a:r>
              <a:rPr lang="ru-RU" sz="2400" dirty="0" smtClean="0">
                <a:latin typeface="Comic Sans MS" pitchFamily="66" charset="0"/>
              </a:rPr>
              <a:t> </a:t>
            </a:r>
            <a:r>
              <a:rPr lang="ru-RU" sz="2400" dirty="0" err="1" smtClean="0">
                <a:latin typeface="Comic Sans MS" pitchFamily="66" charset="0"/>
              </a:rPr>
              <a:t>the</a:t>
            </a:r>
            <a:r>
              <a:rPr lang="ru-RU" sz="2400" dirty="0" smtClean="0">
                <a:latin typeface="Comic Sans MS" pitchFamily="66" charset="0"/>
              </a:rPr>
              <a:t> </a:t>
            </a:r>
            <a:r>
              <a:rPr lang="ru-RU" sz="2400" dirty="0" err="1" smtClean="0">
                <a:latin typeface="Comic Sans MS" pitchFamily="66" charset="0"/>
              </a:rPr>
              <a:t>American</a:t>
            </a:r>
            <a:r>
              <a:rPr lang="ru-RU" sz="2400" dirty="0" smtClean="0">
                <a:latin typeface="Comic Sans MS" pitchFamily="66" charset="0"/>
              </a:rPr>
              <a:t> </a:t>
            </a:r>
            <a:r>
              <a:rPr lang="ru-RU" sz="2400" dirty="0" err="1" smtClean="0">
                <a:latin typeface="Comic Sans MS" pitchFamily="66" charset="0"/>
              </a:rPr>
              <a:t>colonies</a:t>
            </a:r>
            <a:r>
              <a:rPr lang="ru-RU" sz="2400" dirty="0" smtClean="0">
                <a:latin typeface="Comic Sans MS" pitchFamily="66" charset="0"/>
              </a:rPr>
              <a:t> </a:t>
            </a:r>
            <a:r>
              <a:rPr lang="ru-RU" sz="2400" dirty="0" err="1" smtClean="0">
                <a:latin typeface="Comic Sans MS" pitchFamily="66" charset="0"/>
              </a:rPr>
              <a:t>were</a:t>
            </a:r>
            <a:r>
              <a:rPr lang="ru-RU" sz="2400" dirty="0" smtClean="0">
                <a:latin typeface="Comic Sans MS" pitchFamily="66" charset="0"/>
              </a:rPr>
              <a:t> </a:t>
            </a:r>
            <a:r>
              <a:rPr lang="ru-RU" sz="2400" dirty="0" err="1" smtClean="0">
                <a:latin typeface="Comic Sans MS" pitchFamily="66" charset="0"/>
              </a:rPr>
              <a:t>fighting</a:t>
            </a:r>
            <a:r>
              <a:rPr lang="ru-RU" sz="2400" dirty="0" smtClean="0">
                <a:latin typeface="Comic Sans MS" pitchFamily="66" charset="0"/>
              </a:rPr>
              <a:t> </a:t>
            </a:r>
            <a:r>
              <a:rPr lang="ru-RU" sz="2400" dirty="0" err="1" smtClean="0">
                <a:latin typeface="Comic Sans MS" pitchFamily="66" charset="0"/>
              </a:rPr>
              <a:t>for</a:t>
            </a:r>
            <a:r>
              <a:rPr lang="ru-RU" sz="2400" dirty="0" smtClean="0">
                <a:latin typeface="Comic Sans MS" pitchFamily="66" charset="0"/>
              </a:rPr>
              <a:t> </a:t>
            </a:r>
            <a:r>
              <a:rPr lang="ru-RU" sz="2400" dirty="0" err="1" smtClean="0">
                <a:latin typeface="Comic Sans MS" pitchFamily="66" charset="0"/>
              </a:rPr>
              <a:t>independence</a:t>
            </a:r>
            <a:r>
              <a:rPr lang="ru-RU" sz="2400" dirty="0" smtClean="0">
                <a:latin typeface="Comic Sans MS" pitchFamily="66" charset="0"/>
              </a:rPr>
              <a:t> </a:t>
            </a:r>
            <a:r>
              <a:rPr lang="ru-RU" sz="2400" dirty="0" err="1" smtClean="0">
                <a:latin typeface="Comic Sans MS" pitchFamily="66" charset="0"/>
              </a:rPr>
              <a:t>against</a:t>
            </a:r>
            <a:r>
              <a:rPr lang="ru-RU" sz="2400" dirty="0" smtClean="0">
                <a:latin typeface="Comic Sans MS" pitchFamily="66" charset="0"/>
              </a:rPr>
              <a:t> </a:t>
            </a:r>
            <a:r>
              <a:rPr lang="ru-RU" sz="2400" dirty="0" err="1" smtClean="0">
                <a:latin typeface="Comic Sans MS" pitchFamily="66" charset="0"/>
              </a:rPr>
              <a:t>England</a:t>
            </a:r>
            <a:r>
              <a:rPr lang="ru-RU" sz="2400" dirty="0" smtClean="0">
                <a:latin typeface="Comic Sans MS" pitchFamily="66" charset="0"/>
              </a:rPr>
              <a:t>. </a:t>
            </a:r>
            <a:endParaRPr lang="ru-RU" sz="2400" dirty="0">
              <a:latin typeface="Comic Sans MS" pitchFamily="66" charset="0"/>
            </a:endParaRPr>
          </a:p>
        </p:txBody>
      </p:sp>
      <p:pic>
        <p:nvPicPr>
          <p:cNvPr id="22532" name="Picture 4" descr="C:\Users\Михаил\Desktop\198_NpAdvHover.jpg"/>
          <p:cNvPicPr>
            <a:picLocks noChangeAspect="1" noChangeArrowheads="1"/>
          </p:cNvPicPr>
          <p:nvPr/>
        </p:nvPicPr>
        <p:blipFill>
          <a:blip r:embed="rId2" cstate="email"/>
          <a:srcRect/>
          <a:stretch>
            <a:fillRect/>
          </a:stretch>
        </p:blipFill>
        <p:spPr bwMode="auto">
          <a:xfrm>
            <a:off x="3707904" y="2636912"/>
            <a:ext cx="5292588" cy="3528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Прямоугольник 8"/>
          <p:cNvSpPr/>
          <p:nvPr/>
        </p:nvSpPr>
        <p:spPr>
          <a:xfrm>
            <a:off x="179512" y="3356992"/>
            <a:ext cx="3334567" cy="400110"/>
          </a:xfrm>
          <a:prstGeom prst="rect">
            <a:avLst/>
          </a:prstGeom>
        </p:spPr>
        <p:txBody>
          <a:bodyPr wrap="none">
            <a:spAutoFit/>
          </a:bodyPr>
          <a:lstStyle/>
          <a:p>
            <a:r>
              <a:rPr lang="en-US" sz="2000" dirty="0" smtClean="0">
                <a:latin typeface="Comic Sans MS" pitchFamily="66" charset="0"/>
                <a:hlinkClick r:id="rId3" action="ppaction://hlinksldjump"/>
              </a:rPr>
              <a:t>the second Sunday of May</a:t>
            </a:r>
            <a:endParaRPr lang="ru-RU" sz="2000" dirty="0">
              <a:latin typeface="Comic Sans MS" pitchFamily="66" charset="0"/>
            </a:endParaRPr>
          </a:p>
        </p:txBody>
      </p:sp>
      <p:sp>
        <p:nvSpPr>
          <p:cNvPr id="10" name="Прямоугольник 9"/>
          <p:cNvSpPr/>
          <p:nvPr/>
        </p:nvSpPr>
        <p:spPr>
          <a:xfrm>
            <a:off x="251520" y="4725144"/>
            <a:ext cx="2409634" cy="400110"/>
          </a:xfrm>
          <a:prstGeom prst="rect">
            <a:avLst/>
          </a:prstGeom>
        </p:spPr>
        <p:txBody>
          <a:bodyPr wrap="none">
            <a:spAutoFit/>
          </a:bodyPr>
          <a:lstStyle/>
          <a:p>
            <a:r>
              <a:rPr lang="en-US" sz="2000" dirty="0" smtClean="0">
                <a:latin typeface="Comic Sans MS" pitchFamily="66" charset="0"/>
                <a:hlinkClick r:id="rId4" action="ppaction://hlinksldjump"/>
              </a:rPr>
              <a:t>the Fourth of July</a:t>
            </a:r>
            <a:endParaRPr lang="ru-RU" sz="2000" dirty="0">
              <a:latin typeface="Comic Sans MS" pitchFamily="66" charset="0"/>
            </a:endParaRPr>
          </a:p>
        </p:txBody>
      </p:sp>
      <p:sp>
        <p:nvSpPr>
          <p:cNvPr id="11" name="Прямоугольник 10"/>
          <p:cNvSpPr/>
          <p:nvPr/>
        </p:nvSpPr>
        <p:spPr>
          <a:xfrm>
            <a:off x="251520" y="4077072"/>
            <a:ext cx="1789272" cy="400110"/>
          </a:xfrm>
          <a:prstGeom prst="rect">
            <a:avLst/>
          </a:prstGeom>
        </p:spPr>
        <p:txBody>
          <a:bodyPr wrap="none">
            <a:spAutoFit/>
          </a:bodyPr>
          <a:lstStyle/>
          <a:p>
            <a:r>
              <a:rPr lang="en-GB" sz="2000" dirty="0" smtClean="0">
                <a:latin typeface="Comic Sans MS" pitchFamily="66" charset="0"/>
                <a:hlinkClick r:id="rId3" action="ppaction://hlinksldjump"/>
              </a:rPr>
              <a:t>December 25</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60648"/>
            <a:ext cx="8229600" cy="1872208"/>
          </a:xfrm>
        </p:spPr>
        <p:txBody>
          <a:bodyPr>
            <a:normAutofit/>
          </a:bodyPr>
          <a:lstStyle/>
          <a:p>
            <a:pPr algn="just">
              <a:buNone/>
            </a:pPr>
            <a:r>
              <a:rPr lang="en-GB" sz="2800" dirty="0" smtClean="0">
                <a:latin typeface="Comic Sans MS" pitchFamily="66" charset="0"/>
              </a:rPr>
              <a:t>    On ____, 1492, Columbus discovered the first island in America. The first celebration of the discovery, Columbus Day, was held in New York City in 1792.</a:t>
            </a:r>
            <a:endParaRPr lang="ru-RU" sz="2800" dirty="0" smtClean="0">
              <a:latin typeface="Comic Sans MS" pitchFamily="66" charset="0"/>
            </a:endParaRPr>
          </a:p>
          <a:p>
            <a:endParaRPr lang="ru-RU" dirty="0"/>
          </a:p>
        </p:txBody>
      </p:sp>
      <p:pic>
        <p:nvPicPr>
          <p:cNvPr id="19458" name="Picture 2" descr="C:\Users\Михаил\Desktop\article-0-08AA7FCE000005DC-858_468x286.jpg"/>
          <p:cNvPicPr>
            <a:picLocks noChangeAspect="1" noChangeArrowheads="1"/>
          </p:cNvPicPr>
          <p:nvPr/>
        </p:nvPicPr>
        <p:blipFill>
          <a:blip r:embed="rId2" cstate="print"/>
          <a:srcRect/>
          <a:stretch>
            <a:fillRect/>
          </a:stretch>
        </p:blipFill>
        <p:spPr bwMode="auto">
          <a:xfrm>
            <a:off x="395535" y="2780928"/>
            <a:ext cx="5656061" cy="34563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Прямоугольник 5"/>
          <p:cNvSpPr/>
          <p:nvPr/>
        </p:nvSpPr>
        <p:spPr>
          <a:xfrm>
            <a:off x="6588224" y="4221088"/>
            <a:ext cx="1603324" cy="400110"/>
          </a:xfrm>
          <a:prstGeom prst="rect">
            <a:avLst/>
          </a:prstGeom>
        </p:spPr>
        <p:txBody>
          <a:bodyPr wrap="none">
            <a:spAutoFit/>
          </a:bodyPr>
          <a:lstStyle/>
          <a:p>
            <a:r>
              <a:rPr lang="en-US" sz="2000" dirty="0" smtClean="0">
                <a:latin typeface="Comic Sans MS" pitchFamily="66" charset="0"/>
                <a:hlinkClick r:id="rId3" action="ppaction://hlinksldjump"/>
              </a:rPr>
              <a:t>October 12</a:t>
            </a:r>
            <a:endParaRPr lang="ru-RU" sz="2000" dirty="0">
              <a:latin typeface="Comic Sans MS" pitchFamily="66" charset="0"/>
            </a:endParaRPr>
          </a:p>
        </p:txBody>
      </p:sp>
      <p:sp>
        <p:nvSpPr>
          <p:cNvPr id="7" name="Прямоугольник 6"/>
          <p:cNvSpPr/>
          <p:nvPr/>
        </p:nvSpPr>
        <p:spPr>
          <a:xfrm>
            <a:off x="6516216" y="3501008"/>
            <a:ext cx="1789272" cy="400110"/>
          </a:xfrm>
          <a:prstGeom prst="rect">
            <a:avLst/>
          </a:prstGeom>
        </p:spPr>
        <p:txBody>
          <a:bodyPr wrap="none">
            <a:spAutoFit/>
          </a:bodyPr>
          <a:lstStyle/>
          <a:p>
            <a:r>
              <a:rPr lang="en-GB" sz="2000" dirty="0" smtClean="0">
                <a:latin typeface="Comic Sans MS" pitchFamily="66" charset="0"/>
                <a:hlinkClick r:id="rId4" action="ppaction://hlinksldjump"/>
              </a:rPr>
              <a:t>December 25</a:t>
            </a:r>
            <a:endParaRPr lang="ru-RU" sz="2000" dirty="0">
              <a:latin typeface="Comic Sans MS" pitchFamily="66" charset="0"/>
            </a:endParaRPr>
          </a:p>
        </p:txBody>
      </p:sp>
      <p:sp>
        <p:nvSpPr>
          <p:cNvPr id="8" name="Прямоугольник 7"/>
          <p:cNvSpPr/>
          <p:nvPr/>
        </p:nvSpPr>
        <p:spPr>
          <a:xfrm>
            <a:off x="6588224" y="4869160"/>
            <a:ext cx="1713931" cy="400110"/>
          </a:xfrm>
          <a:prstGeom prst="rect">
            <a:avLst/>
          </a:prstGeom>
        </p:spPr>
        <p:txBody>
          <a:bodyPr wrap="none">
            <a:spAutoFit/>
          </a:bodyPr>
          <a:lstStyle/>
          <a:p>
            <a:r>
              <a:rPr lang="en-US" sz="2000" dirty="0" smtClean="0">
                <a:latin typeface="Comic Sans MS" pitchFamily="66" charset="0"/>
                <a:hlinkClick r:id="rId4" action="ppaction://hlinksldjump"/>
              </a:rPr>
              <a:t>November 11</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32656"/>
            <a:ext cx="8229600" cy="2232248"/>
          </a:xfrm>
        </p:spPr>
        <p:txBody>
          <a:bodyPr/>
          <a:lstStyle/>
          <a:p>
            <a:pPr algn="just">
              <a:buNone/>
            </a:pPr>
            <a:r>
              <a:rPr lang="en-GB" sz="2800" dirty="0" smtClean="0">
                <a:latin typeface="Comic Sans MS" pitchFamily="66" charset="0"/>
              </a:rPr>
              <a:t>   Halloween is celebrated on ____. It is a holiday for young people and children. They make lanterns out of pumpkins. Some people make parties and dress up like ghosts and witches. </a:t>
            </a:r>
            <a:endParaRPr lang="ru-RU" sz="2800" dirty="0" smtClean="0">
              <a:latin typeface="Comic Sans MS" pitchFamily="66" charset="0"/>
            </a:endParaRPr>
          </a:p>
          <a:p>
            <a:pPr>
              <a:buNone/>
            </a:pPr>
            <a:endParaRPr lang="ru-RU" dirty="0"/>
          </a:p>
        </p:txBody>
      </p:sp>
      <p:pic>
        <p:nvPicPr>
          <p:cNvPr id="16385" name="Picture 1" descr="C:\Users\Михаил\Desktop\0024.jpg"/>
          <p:cNvPicPr>
            <a:picLocks noChangeAspect="1" noChangeArrowheads="1"/>
          </p:cNvPicPr>
          <p:nvPr/>
        </p:nvPicPr>
        <p:blipFill>
          <a:blip r:embed="rId2" cstate="email"/>
          <a:srcRect/>
          <a:stretch>
            <a:fillRect/>
          </a:stretch>
        </p:blipFill>
        <p:spPr bwMode="auto">
          <a:xfrm>
            <a:off x="3707904" y="2924944"/>
            <a:ext cx="5184576"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971600" y="3717032"/>
            <a:ext cx="1603324" cy="400110"/>
          </a:xfrm>
          <a:prstGeom prst="rect">
            <a:avLst/>
          </a:prstGeom>
        </p:spPr>
        <p:txBody>
          <a:bodyPr wrap="none">
            <a:spAutoFit/>
          </a:bodyPr>
          <a:lstStyle/>
          <a:p>
            <a:r>
              <a:rPr lang="en-US" sz="2000" dirty="0" smtClean="0">
                <a:latin typeface="Comic Sans MS" pitchFamily="66" charset="0"/>
                <a:hlinkClick r:id="rId3" action="ppaction://hlinksldjump"/>
              </a:rPr>
              <a:t>October 31</a:t>
            </a:r>
            <a:endParaRPr lang="ru-RU" sz="2000" dirty="0">
              <a:latin typeface="Comic Sans MS" pitchFamily="66" charset="0"/>
            </a:endParaRPr>
          </a:p>
        </p:txBody>
      </p:sp>
      <p:sp>
        <p:nvSpPr>
          <p:cNvPr id="6" name="Прямоугольник 5"/>
          <p:cNvSpPr/>
          <p:nvPr/>
        </p:nvSpPr>
        <p:spPr>
          <a:xfrm>
            <a:off x="899592" y="4437112"/>
            <a:ext cx="1713931" cy="400110"/>
          </a:xfrm>
          <a:prstGeom prst="rect">
            <a:avLst/>
          </a:prstGeom>
        </p:spPr>
        <p:txBody>
          <a:bodyPr wrap="none">
            <a:spAutoFit/>
          </a:bodyPr>
          <a:lstStyle/>
          <a:p>
            <a:r>
              <a:rPr lang="en-US" sz="2000" dirty="0" smtClean="0">
                <a:latin typeface="Comic Sans MS" pitchFamily="66" charset="0"/>
                <a:hlinkClick r:id="rId4" action="ppaction://hlinksldjump"/>
              </a:rPr>
              <a:t>November 11</a:t>
            </a:r>
            <a:endParaRPr lang="ru-RU" sz="2000" dirty="0">
              <a:latin typeface="Comic Sans MS" pitchFamily="66" charset="0"/>
            </a:endParaRPr>
          </a:p>
        </p:txBody>
      </p:sp>
      <p:sp>
        <p:nvSpPr>
          <p:cNvPr id="7" name="Прямоугольник 6"/>
          <p:cNvSpPr/>
          <p:nvPr/>
        </p:nvSpPr>
        <p:spPr>
          <a:xfrm>
            <a:off x="179512" y="5229200"/>
            <a:ext cx="3334567" cy="400110"/>
          </a:xfrm>
          <a:prstGeom prst="rect">
            <a:avLst/>
          </a:prstGeom>
        </p:spPr>
        <p:txBody>
          <a:bodyPr wrap="none">
            <a:spAutoFit/>
          </a:bodyPr>
          <a:lstStyle/>
          <a:p>
            <a:r>
              <a:rPr lang="en-US" sz="2000" dirty="0" smtClean="0">
                <a:latin typeface="Comic Sans MS" pitchFamily="66" charset="0"/>
                <a:hlinkClick r:id="rId4" action="ppaction://hlinksldjump"/>
              </a:rPr>
              <a:t>the second Sunday of May</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260648"/>
            <a:ext cx="8280920" cy="2232248"/>
          </a:xfrm>
        </p:spPr>
        <p:txBody>
          <a:bodyPr>
            <a:normAutofit/>
          </a:bodyPr>
          <a:lstStyle/>
          <a:p>
            <a:pPr algn="just">
              <a:buNone/>
            </a:pPr>
            <a:r>
              <a:rPr lang="en-GB" sz="2800" dirty="0" smtClean="0">
                <a:latin typeface="Comic Sans MS" pitchFamily="66" charset="0"/>
              </a:rPr>
              <a:t>    Another holiday is Veterans’ Day on ____. During the Day there are usually parades and ceremonies held in honour of those who fell in the two World Wars.</a:t>
            </a:r>
            <a:endParaRPr lang="ru-RU" sz="2800" dirty="0" smtClean="0">
              <a:latin typeface="Comic Sans MS" pitchFamily="66" charset="0"/>
            </a:endParaRPr>
          </a:p>
          <a:p>
            <a:pPr>
              <a:buNone/>
            </a:pPr>
            <a:endParaRPr lang="ru-RU" dirty="0"/>
          </a:p>
        </p:txBody>
      </p:sp>
      <p:pic>
        <p:nvPicPr>
          <p:cNvPr id="13313" name="Picture 1" descr="C:\Users\Михаил\Desktop\veter.jpg"/>
          <p:cNvPicPr>
            <a:picLocks noChangeAspect="1" noChangeArrowheads="1"/>
          </p:cNvPicPr>
          <p:nvPr/>
        </p:nvPicPr>
        <p:blipFill>
          <a:blip r:embed="rId2" cstate="email"/>
          <a:srcRect/>
          <a:stretch>
            <a:fillRect/>
          </a:stretch>
        </p:blipFill>
        <p:spPr bwMode="auto">
          <a:xfrm>
            <a:off x="179512" y="2996952"/>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4921369" y="3501008"/>
            <a:ext cx="4222631" cy="400110"/>
          </a:xfrm>
          <a:prstGeom prst="rect">
            <a:avLst/>
          </a:prstGeom>
        </p:spPr>
        <p:txBody>
          <a:bodyPr wrap="none">
            <a:spAutoFit/>
          </a:bodyPr>
          <a:lstStyle/>
          <a:p>
            <a:r>
              <a:rPr lang="en-GB" sz="2000" dirty="0" smtClean="0">
                <a:latin typeface="Comic Sans MS" pitchFamily="66" charset="0"/>
                <a:hlinkClick r:id="rId3" action="ppaction://hlinksldjump"/>
              </a:rPr>
              <a:t>the fourth Thursday in November</a:t>
            </a:r>
            <a:endParaRPr lang="ru-RU" sz="2000" dirty="0">
              <a:latin typeface="Comic Sans MS" pitchFamily="66" charset="0"/>
            </a:endParaRPr>
          </a:p>
        </p:txBody>
      </p:sp>
      <p:sp>
        <p:nvSpPr>
          <p:cNvPr id="6" name="Прямоугольник 5"/>
          <p:cNvSpPr/>
          <p:nvPr/>
        </p:nvSpPr>
        <p:spPr>
          <a:xfrm>
            <a:off x="6012160" y="4293096"/>
            <a:ext cx="1713931" cy="400110"/>
          </a:xfrm>
          <a:prstGeom prst="rect">
            <a:avLst/>
          </a:prstGeom>
        </p:spPr>
        <p:txBody>
          <a:bodyPr wrap="none">
            <a:spAutoFit/>
          </a:bodyPr>
          <a:lstStyle/>
          <a:p>
            <a:r>
              <a:rPr lang="en-US" sz="2000" dirty="0" smtClean="0">
                <a:latin typeface="Comic Sans MS" pitchFamily="66" charset="0"/>
                <a:hlinkClick r:id="rId4" action="ppaction://hlinksldjump"/>
              </a:rPr>
              <a:t>November 11</a:t>
            </a:r>
            <a:endParaRPr lang="ru-RU" sz="2000" dirty="0">
              <a:latin typeface="Comic Sans MS" pitchFamily="66" charset="0"/>
            </a:endParaRPr>
          </a:p>
        </p:txBody>
      </p:sp>
      <p:sp>
        <p:nvSpPr>
          <p:cNvPr id="7" name="Прямоугольник 6"/>
          <p:cNvSpPr/>
          <p:nvPr/>
        </p:nvSpPr>
        <p:spPr>
          <a:xfrm>
            <a:off x="5713457" y="5013176"/>
            <a:ext cx="2616422" cy="400110"/>
          </a:xfrm>
          <a:prstGeom prst="rect">
            <a:avLst/>
          </a:prstGeom>
        </p:spPr>
        <p:txBody>
          <a:bodyPr wrap="none">
            <a:spAutoFit/>
          </a:bodyPr>
          <a:lstStyle/>
          <a:p>
            <a:r>
              <a:rPr lang="en-GB" sz="2000" dirty="0" smtClean="0">
                <a:latin typeface="Comic Sans MS" pitchFamily="66" charset="0"/>
                <a:hlinkClick r:id="rId3" action="ppaction://hlinksldjump"/>
              </a:rPr>
              <a:t>the first of January</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697144" cy="2160240"/>
          </a:xfrm>
        </p:spPr>
        <p:txBody>
          <a:bodyPr>
            <a:normAutofit lnSpcReduction="10000"/>
          </a:bodyPr>
          <a:lstStyle/>
          <a:p>
            <a:pPr algn="just">
              <a:buNone/>
            </a:pPr>
            <a:r>
              <a:rPr lang="en-GB" sz="2800" dirty="0" smtClean="0">
                <a:latin typeface="Comic Sans MS" pitchFamily="66" charset="0"/>
              </a:rPr>
              <a:t>    Thanksgiving Day comes on ____. In the autumn of 1621, the Pilgrim Fathers celebrated their first harvest festival in America and called it Thanksgiving Day. Since that time Thanksgiving Day has been celebrated every year.</a:t>
            </a:r>
            <a:endParaRPr lang="ru-RU" sz="2800" dirty="0" smtClean="0">
              <a:latin typeface="Comic Sans MS" pitchFamily="66" charset="0"/>
            </a:endParaRPr>
          </a:p>
          <a:p>
            <a:endParaRPr lang="ru-RU" dirty="0"/>
          </a:p>
        </p:txBody>
      </p:sp>
      <p:pic>
        <p:nvPicPr>
          <p:cNvPr id="10241" name="Picture 1" descr="C:\Users\Михаил\Desktop\0a0971123339fe64fd51e8472f76df5f.jpg"/>
          <p:cNvPicPr>
            <a:picLocks noChangeAspect="1" noChangeArrowheads="1"/>
          </p:cNvPicPr>
          <p:nvPr/>
        </p:nvPicPr>
        <p:blipFill>
          <a:blip r:embed="rId2" cstate="email"/>
          <a:srcRect/>
          <a:stretch>
            <a:fillRect/>
          </a:stretch>
        </p:blipFill>
        <p:spPr bwMode="auto">
          <a:xfrm>
            <a:off x="4211960" y="3068960"/>
            <a:ext cx="4752528" cy="3564396"/>
          </a:xfrm>
          <a:prstGeom prst="rect">
            <a:avLst/>
          </a:prstGeom>
          <a:ln>
            <a:noFill/>
          </a:ln>
          <a:effectLst>
            <a:softEdge rad="112500"/>
          </a:effectLst>
        </p:spPr>
      </p:pic>
      <p:sp>
        <p:nvSpPr>
          <p:cNvPr id="5" name="Прямоугольник 4"/>
          <p:cNvSpPr/>
          <p:nvPr/>
        </p:nvSpPr>
        <p:spPr>
          <a:xfrm>
            <a:off x="1008112" y="3645024"/>
            <a:ext cx="1789272" cy="400110"/>
          </a:xfrm>
          <a:prstGeom prst="rect">
            <a:avLst/>
          </a:prstGeom>
        </p:spPr>
        <p:txBody>
          <a:bodyPr wrap="none">
            <a:spAutoFit/>
          </a:bodyPr>
          <a:lstStyle/>
          <a:p>
            <a:r>
              <a:rPr lang="en-GB" sz="2000" dirty="0" smtClean="0">
                <a:latin typeface="Comic Sans MS" pitchFamily="66" charset="0"/>
                <a:hlinkClick r:id="rId3" action="ppaction://hlinksldjump"/>
              </a:rPr>
              <a:t>December 25</a:t>
            </a:r>
            <a:endParaRPr lang="ru-RU" sz="2000" dirty="0">
              <a:latin typeface="Comic Sans MS" pitchFamily="66" charset="0"/>
            </a:endParaRPr>
          </a:p>
        </p:txBody>
      </p:sp>
      <p:sp>
        <p:nvSpPr>
          <p:cNvPr id="6" name="Прямоугольник 5"/>
          <p:cNvSpPr/>
          <p:nvPr/>
        </p:nvSpPr>
        <p:spPr>
          <a:xfrm>
            <a:off x="0" y="4221088"/>
            <a:ext cx="4222631" cy="400110"/>
          </a:xfrm>
          <a:prstGeom prst="rect">
            <a:avLst/>
          </a:prstGeom>
        </p:spPr>
        <p:txBody>
          <a:bodyPr wrap="none">
            <a:spAutoFit/>
          </a:bodyPr>
          <a:lstStyle/>
          <a:p>
            <a:r>
              <a:rPr lang="en-GB" sz="2000" dirty="0" smtClean="0">
                <a:latin typeface="Comic Sans MS" pitchFamily="66" charset="0"/>
                <a:hlinkClick r:id="rId4" action="ppaction://hlinksldjump"/>
              </a:rPr>
              <a:t>the fourth Thursday in November</a:t>
            </a:r>
            <a:endParaRPr lang="ru-RU" sz="2000" dirty="0">
              <a:latin typeface="Comic Sans MS" pitchFamily="66" charset="0"/>
            </a:endParaRPr>
          </a:p>
        </p:txBody>
      </p:sp>
      <p:sp>
        <p:nvSpPr>
          <p:cNvPr id="7" name="Прямоугольник 6"/>
          <p:cNvSpPr/>
          <p:nvPr/>
        </p:nvSpPr>
        <p:spPr>
          <a:xfrm>
            <a:off x="1080120" y="4941168"/>
            <a:ext cx="1603324" cy="400110"/>
          </a:xfrm>
          <a:prstGeom prst="rect">
            <a:avLst/>
          </a:prstGeom>
        </p:spPr>
        <p:txBody>
          <a:bodyPr wrap="none">
            <a:spAutoFit/>
          </a:bodyPr>
          <a:lstStyle/>
          <a:p>
            <a:r>
              <a:rPr lang="en-US" sz="2000" dirty="0" smtClean="0">
                <a:latin typeface="Comic Sans MS" pitchFamily="66" charset="0"/>
                <a:hlinkClick r:id="rId3" action="ppaction://hlinksldjump"/>
              </a:rPr>
              <a:t>October 31</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8748464" cy="2376264"/>
          </a:xfrm>
        </p:spPr>
        <p:txBody>
          <a:bodyPr>
            <a:normAutofit fontScale="85000" lnSpcReduction="20000"/>
          </a:bodyPr>
          <a:lstStyle/>
          <a:p>
            <a:pPr algn="just">
              <a:buNone/>
            </a:pPr>
            <a:r>
              <a:rPr lang="en-GB" sz="2800" dirty="0" smtClean="0">
                <a:latin typeface="Comic Sans MS" pitchFamily="66" charset="0"/>
              </a:rPr>
              <a:t>   Christmas is celebrated on ____. It is a religious holiday. Just before Christmas day people send Christmas and New Year greetings to their friends and relatives. Stores, post-offices, banks and business places close for this day, schools and colleges close between Christmas and New Year’s Day. People usually stay at home at Christmas-time, and spend the day with their families.</a:t>
            </a:r>
            <a:endParaRPr lang="ru-RU" sz="2800" dirty="0" smtClean="0">
              <a:latin typeface="Comic Sans MS" pitchFamily="66" charset="0"/>
            </a:endParaRPr>
          </a:p>
          <a:p>
            <a:endParaRPr lang="ru-RU" dirty="0"/>
          </a:p>
        </p:txBody>
      </p:sp>
      <p:pic>
        <p:nvPicPr>
          <p:cNvPr id="7169" name="Picture 1" descr="C:\Users\Михаил\Desktop\1292768571_perenoelklaus.jpg"/>
          <p:cNvPicPr>
            <a:picLocks noChangeAspect="1" noChangeArrowheads="1"/>
          </p:cNvPicPr>
          <p:nvPr/>
        </p:nvPicPr>
        <p:blipFill>
          <a:blip r:embed="rId2" cstate="email"/>
          <a:srcRect/>
          <a:stretch>
            <a:fillRect/>
          </a:stretch>
        </p:blipFill>
        <p:spPr bwMode="auto">
          <a:xfrm>
            <a:off x="5508104" y="2432697"/>
            <a:ext cx="3283146" cy="4287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1331640" y="3717032"/>
            <a:ext cx="2616422" cy="400110"/>
          </a:xfrm>
          <a:prstGeom prst="rect">
            <a:avLst/>
          </a:prstGeom>
        </p:spPr>
        <p:txBody>
          <a:bodyPr wrap="none">
            <a:spAutoFit/>
          </a:bodyPr>
          <a:lstStyle/>
          <a:p>
            <a:r>
              <a:rPr lang="en-GB" sz="2000" dirty="0" smtClean="0">
                <a:latin typeface="Comic Sans MS" pitchFamily="66" charset="0"/>
                <a:hlinkClick r:id="rId3" action="ppaction://hlinksldjump"/>
              </a:rPr>
              <a:t>the first of January</a:t>
            </a:r>
            <a:endParaRPr lang="ru-RU" sz="2000" dirty="0">
              <a:latin typeface="Comic Sans MS" pitchFamily="66" charset="0"/>
            </a:endParaRPr>
          </a:p>
        </p:txBody>
      </p:sp>
      <p:sp>
        <p:nvSpPr>
          <p:cNvPr id="6" name="Прямоугольник 5"/>
          <p:cNvSpPr/>
          <p:nvPr/>
        </p:nvSpPr>
        <p:spPr>
          <a:xfrm>
            <a:off x="1475656" y="4437112"/>
            <a:ext cx="1789272" cy="400110"/>
          </a:xfrm>
          <a:prstGeom prst="rect">
            <a:avLst/>
          </a:prstGeom>
        </p:spPr>
        <p:txBody>
          <a:bodyPr wrap="none">
            <a:spAutoFit/>
          </a:bodyPr>
          <a:lstStyle/>
          <a:p>
            <a:r>
              <a:rPr lang="en-GB" sz="2000" dirty="0" smtClean="0">
                <a:latin typeface="Comic Sans MS" pitchFamily="66" charset="0"/>
                <a:hlinkClick r:id="rId4" action="ppaction://hlinksldjump"/>
              </a:rPr>
              <a:t>December 25</a:t>
            </a:r>
            <a:endParaRPr lang="ru-RU" sz="2000" dirty="0">
              <a:latin typeface="Comic Sans MS" pitchFamily="66" charset="0"/>
            </a:endParaRPr>
          </a:p>
        </p:txBody>
      </p:sp>
      <p:sp>
        <p:nvSpPr>
          <p:cNvPr id="7" name="Прямоугольник 6"/>
          <p:cNvSpPr/>
          <p:nvPr/>
        </p:nvSpPr>
        <p:spPr>
          <a:xfrm>
            <a:off x="1547664" y="5157192"/>
            <a:ext cx="1603324" cy="400110"/>
          </a:xfrm>
          <a:prstGeom prst="rect">
            <a:avLst/>
          </a:prstGeom>
        </p:spPr>
        <p:txBody>
          <a:bodyPr wrap="square">
            <a:spAutoFit/>
          </a:bodyPr>
          <a:lstStyle/>
          <a:p>
            <a:r>
              <a:rPr lang="en-US" sz="2000" dirty="0" smtClean="0">
                <a:latin typeface="Comic Sans MS" pitchFamily="66" charset="0"/>
                <a:hlinkClick r:id="rId3" action="ppaction://hlinksldjump"/>
              </a:rPr>
              <a:t>October 31</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ихаил\Desktop\belyi-dom-vashington-ssha.jpg"/>
          <p:cNvPicPr>
            <a:picLocks noChangeAspect="1" noChangeArrowheads="1"/>
          </p:cNvPicPr>
          <p:nvPr/>
        </p:nvPicPr>
        <p:blipFill>
          <a:blip r:embed="rId2" cstate="print"/>
          <a:srcRect/>
          <a:stretch>
            <a:fillRect/>
          </a:stretch>
        </p:blipFill>
        <p:spPr bwMode="auto">
          <a:xfrm>
            <a:off x="755576" y="1052736"/>
            <a:ext cx="7560840" cy="4577162"/>
          </a:xfrm>
          <a:prstGeom prst="rect">
            <a:avLst/>
          </a:prstGeom>
          <a:ln>
            <a:noFill/>
          </a:ln>
          <a:effectLst>
            <a:softEdge rad="112500"/>
          </a:effectLst>
        </p:spPr>
      </p:pic>
      <p:sp>
        <p:nvSpPr>
          <p:cNvPr id="5" name="Прямоугольник 4"/>
          <p:cNvSpPr/>
          <p:nvPr/>
        </p:nvSpPr>
        <p:spPr>
          <a:xfrm>
            <a:off x="2771800" y="260648"/>
            <a:ext cx="4104456" cy="646331"/>
          </a:xfrm>
          <a:prstGeom prst="rect">
            <a:avLst/>
          </a:prstGeom>
        </p:spPr>
        <p:txBody>
          <a:bodyPr wrap="square">
            <a:spAutoFit/>
          </a:bodyPr>
          <a:lstStyle/>
          <a:p>
            <a:pPr algn="ctr"/>
            <a:r>
              <a:rPr lang="en-US" sz="3600" b="1" dirty="0" smtClean="0">
                <a:solidFill>
                  <a:schemeClr val="accent1"/>
                </a:solidFill>
                <a:latin typeface="Comic Sans MS" pitchFamily="66" charset="0"/>
              </a:rPr>
              <a:t>PLACES</a:t>
            </a:r>
            <a:endParaRPr lang="en-US" sz="3600" b="1" dirty="0">
              <a:solidFill>
                <a:schemeClr val="accent1"/>
              </a:solidFill>
              <a:latin typeface="Comic Sans MS" pitchFamily="66" charset="0"/>
            </a:endParaRPr>
          </a:p>
        </p:txBody>
      </p:sp>
      <p:sp>
        <p:nvSpPr>
          <p:cNvPr id="7" name="TextBox 6"/>
          <p:cNvSpPr txBox="1"/>
          <p:nvPr/>
        </p:nvSpPr>
        <p:spPr>
          <a:xfrm>
            <a:off x="467544" y="5805264"/>
            <a:ext cx="2145139" cy="646331"/>
          </a:xfrm>
          <a:prstGeom prst="rect">
            <a:avLst/>
          </a:prstGeom>
          <a:noFill/>
        </p:spPr>
        <p:txBody>
          <a:bodyPr wrap="none" rtlCol="0">
            <a:spAutoFit/>
          </a:bodyPr>
          <a:lstStyle/>
          <a:p>
            <a:r>
              <a:rPr lang="en-US" b="1" dirty="0" smtClean="0">
                <a:solidFill>
                  <a:srgbClr val="00B0F0"/>
                </a:solidFill>
                <a:latin typeface="Comic Sans MS" pitchFamily="66" charset="0"/>
                <a:hlinkClick r:id="rId3" action="ppaction://hlinksldjump"/>
              </a:rPr>
              <a:t>The White House</a:t>
            </a:r>
            <a:endParaRPr lang="en-US" b="1" dirty="0" smtClean="0">
              <a:solidFill>
                <a:srgbClr val="00B0F0"/>
              </a:solidFill>
              <a:latin typeface="Comic Sans MS" pitchFamily="66" charset="0"/>
            </a:endParaRPr>
          </a:p>
          <a:p>
            <a:endParaRPr lang="ru-RU" dirty="0"/>
          </a:p>
        </p:txBody>
      </p:sp>
      <p:sp>
        <p:nvSpPr>
          <p:cNvPr id="8" name="TextBox 7"/>
          <p:cNvSpPr txBox="1"/>
          <p:nvPr/>
        </p:nvSpPr>
        <p:spPr>
          <a:xfrm>
            <a:off x="3635896" y="5805264"/>
            <a:ext cx="1643074" cy="646331"/>
          </a:xfrm>
          <a:prstGeom prst="rect">
            <a:avLst/>
          </a:prstGeom>
          <a:noFill/>
        </p:spPr>
        <p:txBody>
          <a:bodyPr wrap="square" rtlCol="0">
            <a:spAutoFit/>
          </a:bodyPr>
          <a:lstStyle/>
          <a:p>
            <a:r>
              <a:rPr lang="en-US" b="1" dirty="0" smtClean="0">
                <a:solidFill>
                  <a:srgbClr val="00B0F0"/>
                </a:solidFill>
                <a:latin typeface="Comic Sans MS" pitchFamily="66" charset="0"/>
                <a:hlinkClick r:id="rId4" action="ppaction://hlinksldjump"/>
              </a:rPr>
              <a:t>The Capitol</a:t>
            </a:r>
            <a:endParaRPr lang="ru-RU" dirty="0" smtClean="0">
              <a:solidFill>
                <a:srgbClr val="00B0F0"/>
              </a:solidFill>
              <a:latin typeface="Comic Sans MS" pitchFamily="66" charset="0"/>
            </a:endParaRPr>
          </a:p>
          <a:p>
            <a:endParaRPr lang="ru-RU" dirty="0"/>
          </a:p>
        </p:txBody>
      </p:sp>
      <p:sp>
        <p:nvSpPr>
          <p:cNvPr id="9" name="TextBox 8"/>
          <p:cNvSpPr txBox="1"/>
          <p:nvPr/>
        </p:nvSpPr>
        <p:spPr>
          <a:xfrm>
            <a:off x="5868144" y="5805264"/>
            <a:ext cx="2659702" cy="646331"/>
          </a:xfrm>
          <a:prstGeom prst="rect">
            <a:avLst/>
          </a:prstGeom>
          <a:noFill/>
        </p:spPr>
        <p:txBody>
          <a:bodyPr wrap="none" rtlCol="0">
            <a:spAutoFit/>
          </a:bodyPr>
          <a:lstStyle/>
          <a:p>
            <a:r>
              <a:rPr lang="en-US" b="1" dirty="0" smtClean="0">
                <a:solidFill>
                  <a:srgbClr val="00B0F0"/>
                </a:solidFill>
                <a:latin typeface="Comic Sans MS" pitchFamily="66" charset="0"/>
                <a:hlinkClick r:id="rId4" action="ppaction://hlinksldjump"/>
              </a:rPr>
              <a:t>Washington Monument</a:t>
            </a:r>
            <a:endParaRPr lang="ru-RU" b="1" dirty="0" smtClean="0">
              <a:solidFill>
                <a:srgbClr val="00B0F0"/>
              </a:solidFill>
              <a:latin typeface="Comic Sans MS" pitchFamily="66" charset="0"/>
            </a:endParaRPr>
          </a:p>
          <a:p>
            <a:endParaRPr lang="ru-RU" dirty="0"/>
          </a:p>
        </p:txBody>
      </p:sp>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Михаил\Desktop\capitol-building-washington-dc.jpg"/>
          <p:cNvPicPr>
            <a:picLocks noChangeAspect="1" noChangeArrowheads="1"/>
          </p:cNvPicPr>
          <p:nvPr/>
        </p:nvPicPr>
        <p:blipFill>
          <a:blip r:embed="rId2" cstate="print"/>
          <a:srcRect/>
          <a:stretch>
            <a:fillRect/>
          </a:stretch>
        </p:blipFill>
        <p:spPr bwMode="auto">
          <a:xfrm>
            <a:off x="1259632" y="476672"/>
            <a:ext cx="6912768" cy="4986764"/>
          </a:xfrm>
          <a:prstGeom prst="rect">
            <a:avLst/>
          </a:prstGeom>
          <a:ln>
            <a:noFill/>
          </a:ln>
          <a:effectLst>
            <a:softEdge rad="112500"/>
          </a:effectLst>
        </p:spPr>
      </p:pic>
      <p:sp>
        <p:nvSpPr>
          <p:cNvPr id="6" name="TextBox 5"/>
          <p:cNvSpPr txBox="1"/>
          <p:nvPr/>
        </p:nvSpPr>
        <p:spPr>
          <a:xfrm>
            <a:off x="683568" y="5733256"/>
            <a:ext cx="2145139" cy="646331"/>
          </a:xfrm>
          <a:prstGeom prst="rect">
            <a:avLst/>
          </a:prstGeom>
          <a:noFill/>
        </p:spPr>
        <p:txBody>
          <a:bodyPr wrap="none" rtlCol="0">
            <a:spAutoFit/>
          </a:bodyPr>
          <a:lstStyle/>
          <a:p>
            <a:r>
              <a:rPr lang="en-US" b="1" dirty="0" smtClean="0">
                <a:solidFill>
                  <a:srgbClr val="00B0F0"/>
                </a:solidFill>
                <a:latin typeface="Comic Sans MS" pitchFamily="66" charset="0"/>
                <a:hlinkClick r:id="rId3" action="ppaction://hlinksldjump"/>
              </a:rPr>
              <a:t>The White House</a:t>
            </a:r>
            <a:endParaRPr lang="en-US" b="1" dirty="0" smtClean="0">
              <a:solidFill>
                <a:srgbClr val="00B0F0"/>
              </a:solidFill>
              <a:latin typeface="Comic Sans MS" pitchFamily="66" charset="0"/>
            </a:endParaRPr>
          </a:p>
          <a:p>
            <a:endParaRPr lang="ru-RU" dirty="0"/>
          </a:p>
        </p:txBody>
      </p:sp>
      <p:sp>
        <p:nvSpPr>
          <p:cNvPr id="7" name="TextBox 6"/>
          <p:cNvSpPr txBox="1"/>
          <p:nvPr/>
        </p:nvSpPr>
        <p:spPr>
          <a:xfrm>
            <a:off x="5652120" y="5733256"/>
            <a:ext cx="2857520" cy="646331"/>
          </a:xfrm>
          <a:prstGeom prst="rect">
            <a:avLst/>
          </a:prstGeom>
          <a:noFill/>
        </p:spPr>
        <p:txBody>
          <a:bodyPr wrap="square" rtlCol="0">
            <a:spAutoFit/>
          </a:bodyPr>
          <a:lstStyle/>
          <a:p>
            <a:r>
              <a:rPr lang="en-US" b="1" dirty="0" smtClean="0">
                <a:solidFill>
                  <a:srgbClr val="00B0F0"/>
                </a:solidFill>
                <a:latin typeface="Comic Sans MS" pitchFamily="66" charset="0"/>
                <a:hlinkClick r:id="rId3" action="ppaction://hlinksldjump"/>
              </a:rPr>
              <a:t>St. Patrick's Cathedral</a:t>
            </a:r>
            <a:endParaRPr lang="ru-RU" b="1" dirty="0" smtClean="0">
              <a:solidFill>
                <a:srgbClr val="00B0F0"/>
              </a:solidFill>
              <a:latin typeface="Comic Sans MS" pitchFamily="66" charset="0"/>
            </a:endParaRPr>
          </a:p>
          <a:p>
            <a:endParaRPr lang="ru-RU" dirty="0"/>
          </a:p>
        </p:txBody>
      </p:sp>
      <p:sp>
        <p:nvSpPr>
          <p:cNvPr id="8" name="TextBox 7"/>
          <p:cNvSpPr txBox="1"/>
          <p:nvPr/>
        </p:nvSpPr>
        <p:spPr>
          <a:xfrm>
            <a:off x="3635896" y="5733256"/>
            <a:ext cx="1459054" cy="646331"/>
          </a:xfrm>
          <a:prstGeom prst="rect">
            <a:avLst/>
          </a:prstGeom>
          <a:noFill/>
        </p:spPr>
        <p:txBody>
          <a:bodyPr wrap="none" rtlCol="0">
            <a:spAutoFit/>
          </a:bodyPr>
          <a:lstStyle/>
          <a:p>
            <a:r>
              <a:rPr lang="en-US" b="1" dirty="0" smtClean="0">
                <a:solidFill>
                  <a:srgbClr val="00B0F0"/>
                </a:solidFill>
                <a:latin typeface="Comic Sans MS" pitchFamily="66" charset="0"/>
                <a:hlinkClick r:id="rId4" action="ppaction://hlinksldjump"/>
              </a:rPr>
              <a:t>The Capitol</a:t>
            </a:r>
            <a:endParaRPr lang="ru-RU" dirty="0" smtClean="0">
              <a:solidFill>
                <a:srgbClr val="00B0F0"/>
              </a:solidFill>
              <a:latin typeface="Comic Sans MS" pitchFamily="66" charset="0"/>
            </a:endParaRPr>
          </a:p>
          <a:p>
            <a:endParaRPr lang="ru-RU" dirty="0"/>
          </a:p>
        </p:txBody>
      </p:sp>
    </p:spTree>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Михаил\Desktop\1tqyK.jpg"/>
          <p:cNvPicPr>
            <a:picLocks noChangeAspect="1" noChangeArrowheads="1"/>
          </p:cNvPicPr>
          <p:nvPr/>
        </p:nvPicPr>
        <p:blipFill>
          <a:blip r:embed="rId2" cstate="print"/>
          <a:srcRect/>
          <a:stretch>
            <a:fillRect/>
          </a:stretch>
        </p:blipFill>
        <p:spPr bwMode="auto">
          <a:xfrm>
            <a:off x="755576" y="476672"/>
            <a:ext cx="7697649" cy="4896544"/>
          </a:xfrm>
          <a:prstGeom prst="rect">
            <a:avLst/>
          </a:prstGeom>
          <a:ln>
            <a:noFill/>
          </a:ln>
          <a:effectLst>
            <a:softEdge rad="112500"/>
          </a:effectLst>
        </p:spPr>
      </p:pic>
      <p:sp>
        <p:nvSpPr>
          <p:cNvPr id="6" name="TextBox 5"/>
          <p:cNvSpPr txBox="1"/>
          <p:nvPr/>
        </p:nvSpPr>
        <p:spPr>
          <a:xfrm>
            <a:off x="6228184" y="5661248"/>
            <a:ext cx="1667444" cy="646331"/>
          </a:xfrm>
          <a:prstGeom prst="rect">
            <a:avLst/>
          </a:prstGeom>
          <a:noFill/>
        </p:spPr>
        <p:txBody>
          <a:bodyPr wrap="none" rtlCol="0">
            <a:spAutoFit/>
          </a:bodyPr>
          <a:lstStyle/>
          <a:p>
            <a:r>
              <a:rPr lang="en-US" b="1" dirty="0" smtClean="0">
                <a:solidFill>
                  <a:srgbClr val="00B0F0"/>
                </a:solidFill>
                <a:latin typeface="Comic Sans MS" pitchFamily="66" charset="0"/>
                <a:hlinkClick r:id="rId3" action="ppaction://hlinksldjump"/>
              </a:rPr>
              <a:t>Grand</a:t>
            </a:r>
            <a:r>
              <a:rPr lang="en-US" dirty="0" smtClean="0">
                <a:solidFill>
                  <a:srgbClr val="00B0F0"/>
                </a:solidFill>
                <a:latin typeface="Comic Sans MS" pitchFamily="66" charset="0"/>
                <a:hlinkClick r:id="rId3" action="ppaction://hlinksldjump"/>
              </a:rPr>
              <a:t> </a:t>
            </a:r>
            <a:r>
              <a:rPr lang="en-US" b="1" dirty="0" smtClean="0">
                <a:solidFill>
                  <a:srgbClr val="00B0F0"/>
                </a:solidFill>
                <a:latin typeface="Comic Sans MS" pitchFamily="66" charset="0"/>
                <a:hlinkClick r:id="rId3" action="ppaction://hlinksldjump"/>
              </a:rPr>
              <a:t>Canyon</a:t>
            </a:r>
            <a:endParaRPr lang="ru-RU" dirty="0" smtClean="0">
              <a:solidFill>
                <a:srgbClr val="00B0F0"/>
              </a:solidFill>
              <a:latin typeface="Comic Sans MS" pitchFamily="66" charset="0"/>
            </a:endParaRPr>
          </a:p>
          <a:p>
            <a:endParaRPr lang="ru-RU" dirty="0"/>
          </a:p>
        </p:txBody>
      </p:sp>
      <p:sp>
        <p:nvSpPr>
          <p:cNvPr id="7" name="TextBox 6"/>
          <p:cNvSpPr txBox="1"/>
          <p:nvPr/>
        </p:nvSpPr>
        <p:spPr>
          <a:xfrm>
            <a:off x="4067944" y="5661248"/>
            <a:ext cx="1317990" cy="369332"/>
          </a:xfrm>
          <a:prstGeom prst="rect">
            <a:avLst/>
          </a:prstGeom>
          <a:noFill/>
        </p:spPr>
        <p:txBody>
          <a:bodyPr wrap="none" rtlCol="0">
            <a:spAutoFit/>
          </a:bodyPr>
          <a:lstStyle/>
          <a:p>
            <a:r>
              <a:rPr lang="en-US" b="1" dirty="0" smtClean="0">
                <a:solidFill>
                  <a:srgbClr val="00B0F0"/>
                </a:solidFill>
                <a:latin typeface="Comic Sans MS" pitchFamily="66" charset="0"/>
                <a:hlinkClick r:id="rId4" action="ppaction://hlinksldjump"/>
              </a:rPr>
              <a:t>The Wave</a:t>
            </a:r>
            <a:endParaRPr lang="ru-RU" dirty="0"/>
          </a:p>
        </p:txBody>
      </p:sp>
      <p:sp>
        <p:nvSpPr>
          <p:cNvPr id="8" name="TextBox 7"/>
          <p:cNvSpPr txBox="1"/>
          <p:nvPr/>
        </p:nvSpPr>
        <p:spPr>
          <a:xfrm>
            <a:off x="1259632" y="5661248"/>
            <a:ext cx="1667444" cy="646331"/>
          </a:xfrm>
          <a:prstGeom prst="rect">
            <a:avLst/>
          </a:prstGeom>
          <a:noFill/>
        </p:spPr>
        <p:txBody>
          <a:bodyPr wrap="none" rtlCol="0">
            <a:spAutoFit/>
          </a:bodyPr>
          <a:lstStyle/>
          <a:p>
            <a:r>
              <a:rPr lang="en-US" b="1" dirty="0" smtClean="0">
                <a:solidFill>
                  <a:srgbClr val="00B0F0"/>
                </a:solidFill>
                <a:latin typeface="Comic Sans MS" pitchFamily="66" charset="0"/>
                <a:hlinkClick r:id="rId4" action="ppaction://hlinksldjump"/>
              </a:rPr>
              <a:t>Bryce</a:t>
            </a:r>
            <a:r>
              <a:rPr lang="en-US" dirty="0" smtClean="0">
                <a:solidFill>
                  <a:srgbClr val="00B0F0"/>
                </a:solidFill>
                <a:latin typeface="Comic Sans MS" pitchFamily="66" charset="0"/>
                <a:hlinkClick r:id="rId4" action="ppaction://hlinksldjump"/>
              </a:rPr>
              <a:t> </a:t>
            </a:r>
            <a:r>
              <a:rPr lang="en-US" b="1" dirty="0" smtClean="0">
                <a:solidFill>
                  <a:srgbClr val="00B0F0"/>
                </a:solidFill>
                <a:latin typeface="Comic Sans MS" pitchFamily="66" charset="0"/>
                <a:hlinkClick r:id="rId4" action="ppaction://hlinksldjump"/>
              </a:rPr>
              <a:t>Canyon</a:t>
            </a:r>
            <a:endParaRPr lang="ru-RU" dirty="0" smtClean="0">
              <a:solidFill>
                <a:srgbClr val="00B0F0"/>
              </a:solidFill>
              <a:latin typeface="Comic Sans MS" pitchFamily="66" charset="0"/>
            </a:endParaRPr>
          </a:p>
          <a:p>
            <a:endParaRPr lang="ru-RU" dirty="0"/>
          </a:p>
        </p:txBody>
      </p:sp>
    </p:spTree>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Михаил\Desktop\washington-monument-address.jpg"/>
          <p:cNvPicPr>
            <a:picLocks noChangeAspect="1" noChangeArrowheads="1"/>
          </p:cNvPicPr>
          <p:nvPr/>
        </p:nvPicPr>
        <p:blipFill>
          <a:blip r:embed="rId2" cstate="print"/>
          <a:srcRect/>
          <a:stretch>
            <a:fillRect/>
          </a:stretch>
        </p:blipFill>
        <p:spPr bwMode="auto">
          <a:xfrm>
            <a:off x="743065" y="332655"/>
            <a:ext cx="7476833" cy="4752529"/>
          </a:xfrm>
          <a:prstGeom prst="rect">
            <a:avLst/>
          </a:prstGeom>
          <a:ln>
            <a:noFill/>
          </a:ln>
          <a:effectLst>
            <a:softEdge rad="112500"/>
          </a:effectLst>
        </p:spPr>
      </p:pic>
      <p:sp>
        <p:nvSpPr>
          <p:cNvPr id="6" name="TextBox 5">
            <a:hlinkClick r:id="rId3" action="ppaction://hlinksldjump"/>
          </p:cNvPr>
          <p:cNvSpPr txBox="1"/>
          <p:nvPr/>
        </p:nvSpPr>
        <p:spPr>
          <a:xfrm>
            <a:off x="755576" y="5229200"/>
            <a:ext cx="3096344" cy="369332"/>
          </a:xfrm>
          <a:prstGeom prst="rect">
            <a:avLst/>
          </a:prstGeom>
          <a:noFill/>
        </p:spPr>
        <p:txBody>
          <a:bodyPr wrap="square" rtlCol="0">
            <a:spAutoFit/>
          </a:bodyPr>
          <a:lstStyle/>
          <a:p>
            <a:r>
              <a:rPr lang="en-US" b="1" dirty="0" smtClean="0">
                <a:solidFill>
                  <a:srgbClr val="00B0F0"/>
                </a:solidFill>
                <a:latin typeface="Comic Sans MS" pitchFamily="66" charset="0"/>
                <a:hlinkClick r:id="rId3" action="ppaction://hlinksldjump"/>
              </a:rPr>
              <a:t>Voortrekker Monument</a:t>
            </a:r>
            <a:endParaRPr lang="ru-RU" b="1" dirty="0"/>
          </a:p>
        </p:txBody>
      </p:sp>
      <p:sp>
        <p:nvSpPr>
          <p:cNvPr id="7" name="TextBox 6"/>
          <p:cNvSpPr txBox="1"/>
          <p:nvPr/>
        </p:nvSpPr>
        <p:spPr>
          <a:xfrm>
            <a:off x="3203848" y="5949280"/>
            <a:ext cx="2659702" cy="646331"/>
          </a:xfrm>
          <a:prstGeom prst="rect">
            <a:avLst/>
          </a:prstGeom>
          <a:noFill/>
        </p:spPr>
        <p:txBody>
          <a:bodyPr wrap="none" rtlCol="0">
            <a:spAutoFit/>
          </a:bodyPr>
          <a:lstStyle/>
          <a:p>
            <a:r>
              <a:rPr lang="en-US" b="1" dirty="0" smtClean="0">
                <a:solidFill>
                  <a:srgbClr val="00B0F0"/>
                </a:solidFill>
                <a:latin typeface="Comic Sans MS" pitchFamily="66" charset="0"/>
                <a:hlinkClick r:id="rId4" action="ppaction://hlinksldjump"/>
              </a:rPr>
              <a:t>Washington Monument</a:t>
            </a:r>
            <a:endParaRPr lang="ru-RU" b="1" dirty="0" smtClean="0">
              <a:solidFill>
                <a:srgbClr val="00B0F0"/>
              </a:solidFill>
              <a:latin typeface="Comic Sans MS" pitchFamily="66" charset="0"/>
            </a:endParaRPr>
          </a:p>
          <a:p>
            <a:endParaRPr lang="ru-RU" dirty="0"/>
          </a:p>
        </p:txBody>
      </p:sp>
      <p:sp>
        <p:nvSpPr>
          <p:cNvPr id="8" name="TextBox 7"/>
          <p:cNvSpPr txBox="1"/>
          <p:nvPr/>
        </p:nvSpPr>
        <p:spPr>
          <a:xfrm>
            <a:off x="5292080" y="5373216"/>
            <a:ext cx="3851920" cy="646331"/>
          </a:xfrm>
          <a:prstGeom prst="rect">
            <a:avLst/>
          </a:prstGeom>
          <a:noFill/>
        </p:spPr>
        <p:txBody>
          <a:bodyPr wrap="square" rtlCol="0">
            <a:spAutoFit/>
          </a:bodyPr>
          <a:lstStyle/>
          <a:p>
            <a:r>
              <a:rPr lang="en-US" b="1" dirty="0" smtClean="0">
                <a:solidFill>
                  <a:srgbClr val="00B0F0"/>
                </a:solidFill>
                <a:latin typeface="Comic Sans MS" pitchFamily="66" charset="0"/>
                <a:hlinkClick r:id="rId3" action="ppaction://hlinksldjump"/>
              </a:rPr>
              <a:t>Battle of the Nations Monument</a:t>
            </a:r>
            <a:endParaRPr lang="ru-RU" b="1" dirty="0" smtClean="0">
              <a:solidFill>
                <a:srgbClr val="00B0F0"/>
              </a:solidFill>
              <a:latin typeface="Comic Sans MS" pitchFamily="66" charset="0"/>
            </a:endParaRPr>
          </a:p>
          <a:p>
            <a:endParaRPr lang="ru-RU" dirty="0"/>
          </a:p>
        </p:txBody>
      </p:sp>
    </p:spTree>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785794"/>
            <a:ext cx="8229600" cy="4572000"/>
          </a:xfrm>
        </p:spPr>
        <p:txBody>
          <a:bodyPr/>
          <a:lstStyle/>
          <a:p>
            <a:pPr lvl="0" algn="ctr">
              <a:buNone/>
            </a:pPr>
            <a:r>
              <a:rPr lang="en-US" sz="2800" dirty="0" smtClean="0">
                <a:latin typeface="Comic Sans MS" pitchFamily="66" charset="0"/>
              </a:rPr>
              <a:t>In ____ an incident named the Boston Tea Party took place. </a:t>
            </a:r>
            <a:endParaRPr lang="ru-RU" sz="2800" dirty="0" smtClean="0">
              <a:latin typeface="Comic Sans MS" pitchFamily="66" charset="0"/>
            </a:endParaRPr>
          </a:p>
          <a:p>
            <a:endParaRPr lang="ru-RU" dirty="0"/>
          </a:p>
        </p:txBody>
      </p:sp>
      <p:pic>
        <p:nvPicPr>
          <p:cNvPr id="23554" name="Picture 2" descr="E:\Texts\Универ\Инглиш\презентация\923430_467770269964044_4805041_n.jpg"/>
          <p:cNvPicPr>
            <a:picLocks noChangeAspect="1" noChangeArrowheads="1"/>
          </p:cNvPicPr>
          <p:nvPr/>
        </p:nvPicPr>
        <p:blipFill>
          <a:blip r:embed="rId2" cstate="email"/>
          <a:srcRect/>
          <a:stretch>
            <a:fillRect/>
          </a:stretch>
        </p:blipFill>
        <p:spPr bwMode="auto">
          <a:xfrm>
            <a:off x="323528" y="2636912"/>
            <a:ext cx="5114008" cy="345638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Прямоугольник 5"/>
          <p:cNvSpPr/>
          <p:nvPr/>
        </p:nvSpPr>
        <p:spPr>
          <a:xfrm>
            <a:off x="8172400" y="4437112"/>
            <a:ext cx="771365" cy="400110"/>
          </a:xfrm>
          <a:prstGeom prst="rect">
            <a:avLst/>
          </a:prstGeom>
        </p:spPr>
        <p:txBody>
          <a:bodyPr wrap="none">
            <a:spAutoFit/>
          </a:bodyPr>
          <a:lstStyle/>
          <a:p>
            <a:r>
              <a:rPr lang="en-US" sz="2000" dirty="0">
                <a:latin typeface="Comic Sans MS" pitchFamily="66" charset="0"/>
                <a:hlinkClick r:id="rId3" action="ppaction://hlinksldjump"/>
              </a:rPr>
              <a:t>1773</a:t>
            </a:r>
            <a:endParaRPr lang="ru-RU" sz="2000" dirty="0">
              <a:latin typeface="Comic Sans MS" pitchFamily="66" charset="0"/>
            </a:endParaRPr>
          </a:p>
        </p:txBody>
      </p:sp>
      <p:sp>
        <p:nvSpPr>
          <p:cNvPr id="7" name="Прямоугольник 6"/>
          <p:cNvSpPr/>
          <p:nvPr/>
        </p:nvSpPr>
        <p:spPr>
          <a:xfrm>
            <a:off x="7020272" y="4437112"/>
            <a:ext cx="771365" cy="400110"/>
          </a:xfrm>
          <a:prstGeom prst="rect">
            <a:avLst/>
          </a:prstGeom>
        </p:spPr>
        <p:txBody>
          <a:bodyPr wrap="none">
            <a:spAutoFit/>
          </a:bodyPr>
          <a:lstStyle/>
          <a:p>
            <a:r>
              <a:rPr lang="en-US" sz="2000" dirty="0" smtClean="0">
                <a:latin typeface="Comic Sans MS" pitchFamily="66" charset="0"/>
                <a:hlinkClick r:id="rId4" action="ppaction://hlinksldjump"/>
              </a:rPr>
              <a:t>1</a:t>
            </a:r>
            <a:r>
              <a:rPr lang="ru-RU" sz="2000" dirty="0" smtClean="0">
                <a:latin typeface="Comic Sans MS" pitchFamily="66" charset="0"/>
                <a:hlinkClick r:id="rId4" action="ppaction://hlinksldjump"/>
              </a:rPr>
              <a:t>875</a:t>
            </a:r>
            <a:endParaRPr lang="ru-RU" sz="2000" dirty="0">
              <a:latin typeface="Comic Sans MS" pitchFamily="66" charset="0"/>
            </a:endParaRPr>
          </a:p>
        </p:txBody>
      </p:sp>
      <p:sp>
        <p:nvSpPr>
          <p:cNvPr id="8" name="Прямоугольник 7"/>
          <p:cNvSpPr/>
          <p:nvPr/>
        </p:nvSpPr>
        <p:spPr>
          <a:xfrm>
            <a:off x="5940152" y="4437112"/>
            <a:ext cx="771365" cy="400110"/>
          </a:xfrm>
          <a:prstGeom prst="rect">
            <a:avLst/>
          </a:prstGeom>
        </p:spPr>
        <p:txBody>
          <a:bodyPr wrap="none">
            <a:spAutoFit/>
          </a:bodyPr>
          <a:lstStyle/>
          <a:p>
            <a:r>
              <a:rPr lang="en-US" sz="2000" dirty="0" smtClean="0">
                <a:latin typeface="Comic Sans MS" pitchFamily="66" charset="0"/>
                <a:hlinkClick r:id="rId4" action="ppaction://hlinksldjump"/>
              </a:rPr>
              <a:t>1</a:t>
            </a:r>
            <a:r>
              <a:rPr lang="ru-RU" sz="2000" dirty="0" smtClean="0">
                <a:latin typeface="Comic Sans MS" pitchFamily="66" charset="0"/>
                <a:hlinkClick r:id="rId4" action="ppaction://hlinksldjump"/>
              </a:rPr>
              <a:t>653</a:t>
            </a:r>
            <a:endParaRPr lang="ru-RU" sz="2000"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00px-Statueofliberty[1]"/>
          <p:cNvPicPr>
            <a:picLocks noChangeAspect="1" noChangeArrowheads="1"/>
          </p:cNvPicPr>
          <p:nvPr/>
        </p:nvPicPr>
        <p:blipFill>
          <a:blip r:embed="rId2" cstate="print"/>
          <a:srcRect/>
          <a:stretch>
            <a:fillRect/>
          </a:stretch>
        </p:blipFill>
        <p:spPr bwMode="auto">
          <a:xfrm>
            <a:off x="301585" y="476672"/>
            <a:ext cx="4054391" cy="6100706"/>
          </a:xfrm>
          <a:prstGeom prst="rect">
            <a:avLst/>
          </a:prstGeom>
          <a:ln>
            <a:noFill/>
          </a:ln>
          <a:effectLst>
            <a:softEdge rad="112500"/>
          </a:effectLst>
        </p:spPr>
      </p:pic>
      <p:sp>
        <p:nvSpPr>
          <p:cNvPr id="7" name="TextBox 6"/>
          <p:cNvSpPr txBox="1"/>
          <p:nvPr/>
        </p:nvSpPr>
        <p:spPr>
          <a:xfrm>
            <a:off x="5364088" y="1700808"/>
            <a:ext cx="2183610" cy="369332"/>
          </a:xfrm>
          <a:prstGeom prst="rect">
            <a:avLst/>
          </a:prstGeom>
          <a:noFill/>
        </p:spPr>
        <p:txBody>
          <a:bodyPr wrap="none" rtlCol="0">
            <a:spAutoFit/>
          </a:bodyPr>
          <a:lstStyle/>
          <a:p>
            <a:pPr algn="ctr"/>
            <a:r>
              <a:rPr lang="en-US" b="1" dirty="0" smtClean="0">
                <a:solidFill>
                  <a:srgbClr val="00B0F0"/>
                </a:solidFill>
                <a:latin typeface="Comic Sans MS" pitchFamily="66" charset="0"/>
                <a:hlinkClick r:id="rId3" action="ppaction://hlinksldjump"/>
              </a:rPr>
              <a:t>Statue of Liberty</a:t>
            </a:r>
            <a:endParaRPr lang="en-US" b="1" dirty="0" smtClean="0">
              <a:solidFill>
                <a:srgbClr val="00B0F0"/>
              </a:solidFill>
              <a:latin typeface="Comic Sans MS" pitchFamily="66" charset="0"/>
            </a:endParaRPr>
          </a:p>
        </p:txBody>
      </p:sp>
      <p:sp>
        <p:nvSpPr>
          <p:cNvPr id="8" name="TextBox 7"/>
          <p:cNvSpPr txBox="1"/>
          <p:nvPr/>
        </p:nvSpPr>
        <p:spPr>
          <a:xfrm>
            <a:off x="5436096" y="2852936"/>
            <a:ext cx="1949572" cy="369332"/>
          </a:xfrm>
          <a:prstGeom prst="rect">
            <a:avLst/>
          </a:prstGeom>
          <a:noFill/>
        </p:spPr>
        <p:txBody>
          <a:bodyPr wrap="none" rtlCol="0">
            <a:spAutoFit/>
          </a:bodyPr>
          <a:lstStyle/>
          <a:p>
            <a:pPr algn="ctr"/>
            <a:r>
              <a:rPr lang="en-US" b="1" dirty="0" smtClean="0">
                <a:solidFill>
                  <a:srgbClr val="00B0F0"/>
                </a:solidFill>
                <a:latin typeface="Comic Sans MS" pitchFamily="66" charset="0"/>
                <a:hlinkClick r:id="rId4" action="ppaction://hlinksldjump"/>
              </a:rPr>
              <a:t>Cristo </a:t>
            </a:r>
            <a:r>
              <a:rPr lang="en-US" b="1" dirty="0" err="1" smtClean="0">
                <a:solidFill>
                  <a:srgbClr val="00B0F0"/>
                </a:solidFill>
                <a:latin typeface="Comic Sans MS" pitchFamily="66" charset="0"/>
                <a:hlinkClick r:id="rId4" action="ppaction://hlinksldjump"/>
              </a:rPr>
              <a:t>Redentor</a:t>
            </a:r>
            <a:endParaRPr lang="en-US" b="1" dirty="0" smtClean="0">
              <a:solidFill>
                <a:srgbClr val="00B0F0"/>
              </a:solidFill>
              <a:latin typeface="Comic Sans MS" pitchFamily="66" charset="0"/>
            </a:endParaRPr>
          </a:p>
        </p:txBody>
      </p:sp>
      <p:sp>
        <p:nvSpPr>
          <p:cNvPr id="9" name="TextBox 8"/>
          <p:cNvSpPr txBox="1"/>
          <p:nvPr/>
        </p:nvSpPr>
        <p:spPr>
          <a:xfrm>
            <a:off x="5292080" y="4077072"/>
            <a:ext cx="3044423" cy="369332"/>
          </a:xfrm>
          <a:prstGeom prst="rect">
            <a:avLst/>
          </a:prstGeom>
          <a:noFill/>
        </p:spPr>
        <p:txBody>
          <a:bodyPr wrap="none" rtlCol="0">
            <a:spAutoFit/>
          </a:bodyPr>
          <a:lstStyle/>
          <a:p>
            <a:pPr algn="ctr"/>
            <a:r>
              <a:rPr lang="en-US" b="1" dirty="0" smtClean="0">
                <a:solidFill>
                  <a:srgbClr val="00B0F0"/>
                </a:solidFill>
                <a:latin typeface="Comic Sans MS" pitchFamily="66" charset="0"/>
                <a:hlinkClick r:id="rId4" action="ppaction://hlinksldjump"/>
              </a:rPr>
              <a:t>Statue </a:t>
            </a:r>
            <a:r>
              <a:rPr lang="en-US" b="1" dirty="0" err="1" smtClean="0">
                <a:solidFill>
                  <a:srgbClr val="00B0F0"/>
                </a:solidFill>
                <a:latin typeface="Comic Sans MS" pitchFamily="66" charset="0"/>
                <a:hlinkClick r:id="rId4" action="ppaction://hlinksldjump"/>
              </a:rPr>
              <a:t>d'Alfred</a:t>
            </a:r>
            <a:r>
              <a:rPr lang="en-US" b="1" dirty="0" smtClean="0">
                <a:solidFill>
                  <a:srgbClr val="00B0F0"/>
                </a:solidFill>
                <a:latin typeface="Comic Sans MS" pitchFamily="66" charset="0"/>
                <a:hlinkClick r:id="rId4" action="ppaction://hlinksldjump"/>
              </a:rPr>
              <a:t> le Grand</a:t>
            </a:r>
            <a:endParaRPr lang="en-US" b="1" dirty="0" smtClean="0">
              <a:solidFill>
                <a:srgbClr val="00B0F0"/>
              </a:solidFill>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Михаил\Desktop\80364434_large_13.jpg"/>
          <p:cNvPicPr>
            <a:picLocks noChangeAspect="1" noChangeArrowheads="1"/>
          </p:cNvPicPr>
          <p:nvPr/>
        </p:nvPicPr>
        <p:blipFill>
          <a:blip r:embed="rId2" cstate="email"/>
          <a:srcRect/>
          <a:stretch>
            <a:fillRect/>
          </a:stretch>
        </p:blipFill>
        <p:spPr bwMode="auto">
          <a:xfrm>
            <a:off x="611560" y="620688"/>
            <a:ext cx="8207746" cy="4253602"/>
          </a:xfrm>
          <a:prstGeom prst="rect">
            <a:avLst/>
          </a:prstGeom>
          <a:ln>
            <a:noFill/>
          </a:ln>
          <a:effectLst>
            <a:softEdge rad="112500"/>
          </a:effectLst>
        </p:spPr>
      </p:pic>
      <p:sp>
        <p:nvSpPr>
          <p:cNvPr id="7" name="TextBox 6"/>
          <p:cNvSpPr txBox="1"/>
          <p:nvPr/>
        </p:nvSpPr>
        <p:spPr>
          <a:xfrm>
            <a:off x="6429388" y="5500702"/>
            <a:ext cx="2343911" cy="646331"/>
          </a:xfrm>
          <a:prstGeom prst="rect">
            <a:avLst/>
          </a:prstGeom>
          <a:noFill/>
        </p:spPr>
        <p:txBody>
          <a:bodyPr wrap="none" rtlCol="0">
            <a:spAutoFit/>
          </a:bodyPr>
          <a:lstStyle/>
          <a:p>
            <a:r>
              <a:rPr lang="en-US" b="1" dirty="0" smtClean="0">
                <a:solidFill>
                  <a:srgbClr val="00B0F0"/>
                </a:solidFill>
                <a:latin typeface="Comic Sans MS" pitchFamily="66" charset="0"/>
                <a:hlinkClick r:id="rId3" action="ppaction://hlinksldjump"/>
              </a:rPr>
              <a:t>Golden Gate Bridge</a:t>
            </a:r>
            <a:endParaRPr lang="en-US" b="1" dirty="0" smtClean="0">
              <a:solidFill>
                <a:srgbClr val="00B0F0"/>
              </a:solidFill>
              <a:latin typeface="Comic Sans MS" pitchFamily="66" charset="0"/>
            </a:endParaRPr>
          </a:p>
          <a:p>
            <a:endParaRPr lang="ru-RU" dirty="0"/>
          </a:p>
        </p:txBody>
      </p:sp>
      <p:sp>
        <p:nvSpPr>
          <p:cNvPr id="8" name="TextBox 7"/>
          <p:cNvSpPr txBox="1"/>
          <p:nvPr/>
        </p:nvSpPr>
        <p:spPr>
          <a:xfrm>
            <a:off x="3851920" y="5517232"/>
            <a:ext cx="1928733" cy="646331"/>
          </a:xfrm>
          <a:prstGeom prst="rect">
            <a:avLst/>
          </a:prstGeom>
          <a:noFill/>
        </p:spPr>
        <p:txBody>
          <a:bodyPr wrap="none" rtlCol="0">
            <a:spAutoFit/>
          </a:bodyPr>
          <a:lstStyle/>
          <a:p>
            <a:r>
              <a:rPr lang="en-US" b="1" dirty="0" smtClean="0">
                <a:solidFill>
                  <a:srgbClr val="00B0F0"/>
                </a:solidFill>
                <a:latin typeface="Comic Sans MS" pitchFamily="66" charset="0"/>
                <a:hlinkClick r:id="rId4" action="ppaction://hlinksldjump"/>
              </a:rPr>
              <a:t>Brooklyn Bridge</a:t>
            </a:r>
            <a:endParaRPr lang="en-US" b="1" dirty="0" smtClean="0">
              <a:solidFill>
                <a:srgbClr val="00B0F0"/>
              </a:solidFill>
              <a:latin typeface="Comic Sans MS" pitchFamily="66" charset="0"/>
            </a:endParaRPr>
          </a:p>
          <a:p>
            <a:endParaRPr lang="ru-RU" dirty="0"/>
          </a:p>
        </p:txBody>
      </p:sp>
      <p:sp>
        <p:nvSpPr>
          <p:cNvPr id="9" name="TextBox 8"/>
          <p:cNvSpPr txBox="1"/>
          <p:nvPr/>
        </p:nvSpPr>
        <p:spPr>
          <a:xfrm>
            <a:off x="357158" y="5500702"/>
            <a:ext cx="2988319" cy="369332"/>
          </a:xfrm>
          <a:prstGeom prst="rect">
            <a:avLst/>
          </a:prstGeom>
          <a:noFill/>
        </p:spPr>
        <p:txBody>
          <a:bodyPr wrap="none" rtlCol="0">
            <a:spAutoFit/>
          </a:bodyPr>
          <a:lstStyle/>
          <a:p>
            <a:r>
              <a:rPr lang="en-US" b="1" dirty="0" smtClean="0">
                <a:solidFill>
                  <a:srgbClr val="00B0F0"/>
                </a:solidFill>
                <a:latin typeface="Comic Sans MS" pitchFamily="66" charset="0"/>
                <a:hlinkClick r:id="rId3" action="ppaction://hlinksldjump"/>
              </a:rPr>
              <a:t>The </a:t>
            </a:r>
            <a:r>
              <a:rPr lang="en-US" b="1" dirty="0" err="1" smtClean="0">
                <a:solidFill>
                  <a:srgbClr val="00B0F0"/>
                </a:solidFill>
                <a:latin typeface="Comic Sans MS" pitchFamily="66" charset="0"/>
                <a:hlinkClick r:id="rId3" action="ppaction://hlinksldjump"/>
              </a:rPr>
              <a:t>Rion-Antirion</a:t>
            </a:r>
            <a:r>
              <a:rPr lang="en-US" b="1" dirty="0" smtClean="0">
                <a:solidFill>
                  <a:srgbClr val="00B0F0"/>
                </a:solidFill>
                <a:latin typeface="Comic Sans MS" pitchFamily="66" charset="0"/>
                <a:hlinkClick r:id="rId3" action="ppaction://hlinksldjump"/>
              </a:rPr>
              <a:t> Bridge</a:t>
            </a:r>
            <a:endParaRPr lang="ru-RU" dirty="0"/>
          </a:p>
        </p:txBody>
      </p:sp>
    </p:spTree>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Михаил\Desktop\3.jpg"/>
          <p:cNvPicPr>
            <a:picLocks noChangeAspect="1" noChangeArrowheads="1"/>
          </p:cNvPicPr>
          <p:nvPr/>
        </p:nvPicPr>
        <p:blipFill>
          <a:blip r:embed="rId2" cstate="print"/>
          <a:srcRect/>
          <a:stretch>
            <a:fillRect/>
          </a:stretch>
        </p:blipFill>
        <p:spPr bwMode="auto">
          <a:xfrm>
            <a:off x="899592" y="620688"/>
            <a:ext cx="7468140" cy="4754082"/>
          </a:xfrm>
          <a:prstGeom prst="rect">
            <a:avLst/>
          </a:prstGeom>
          <a:ln>
            <a:noFill/>
          </a:ln>
          <a:effectLst>
            <a:softEdge rad="112500"/>
          </a:effectLst>
        </p:spPr>
      </p:pic>
      <p:sp>
        <p:nvSpPr>
          <p:cNvPr id="6" name="TextBox 5"/>
          <p:cNvSpPr txBox="1"/>
          <p:nvPr/>
        </p:nvSpPr>
        <p:spPr>
          <a:xfrm>
            <a:off x="971600" y="5733256"/>
            <a:ext cx="1418978" cy="369332"/>
          </a:xfrm>
          <a:prstGeom prst="rect">
            <a:avLst/>
          </a:prstGeom>
          <a:noFill/>
        </p:spPr>
        <p:txBody>
          <a:bodyPr wrap="none" rtlCol="0">
            <a:spAutoFit/>
          </a:bodyPr>
          <a:lstStyle/>
          <a:p>
            <a:r>
              <a:rPr lang="en-US" b="1" dirty="0" smtClean="0">
                <a:solidFill>
                  <a:srgbClr val="00B0F0"/>
                </a:solidFill>
                <a:latin typeface="Comic Sans MS" pitchFamily="66" charset="0"/>
                <a:hlinkClick r:id="rId3" action="ppaction://hlinksldjump"/>
              </a:rPr>
              <a:t>Green Park</a:t>
            </a:r>
            <a:endParaRPr lang="ru-RU" dirty="0"/>
          </a:p>
        </p:txBody>
      </p:sp>
      <p:sp>
        <p:nvSpPr>
          <p:cNvPr id="7" name="TextBox 6"/>
          <p:cNvSpPr txBox="1"/>
          <p:nvPr/>
        </p:nvSpPr>
        <p:spPr>
          <a:xfrm>
            <a:off x="3851920" y="5733256"/>
            <a:ext cx="1574470" cy="646331"/>
          </a:xfrm>
          <a:prstGeom prst="rect">
            <a:avLst/>
          </a:prstGeom>
          <a:noFill/>
        </p:spPr>
        <p:txBody>
          <a:bodyPr wrap="none" rtlCol="0">
            <a:spAutoFit/>
          </a:bodyPr>
          <a:lstStyle/>
          <a:p>
            <a:r>
              <a:rPr lang="en-US" b="1" dirty="0" smtClean="0">
                <a:solidFill>
                  <a:srgbClr val="00B0F0"/>
                </a:solidFill>
                <a:latin typeface="Comic Sans MS" pitchFamily="66" charset="0"/>
                <a:hlinkClick r:id="rId4" action="ppaction://hlinksldjump"/>
              </a:rPr>
              <a:t>Central Park</a:t>
            </a:r>
            <a:endParaRPr lang="ru-RU" b="1" dirty="0" smtClean="0">
              <a:solidFill>
                <a:srgbClr val="00B0F0"/>
              </a:solidFill>
              <a:latin typeface="Comic Sans MS" pitchFamily="66" charset="0"/>
            </a:endParaRPr>
          </a:p>
          <a:p>
            <a:endParaRPr lang="ru-RU" dirty="0"/>
          </a:p>
        </p:txBody>
      </p:sp>
      <p:sp>
        <p:nvSpPr>
          <p:cNvPr id="8" name="TextBox 7"/>
          <p:cNvSpPr txBox="1"/>
          <p:nvPr/>
        </p:nvSpPr>
        <p:spPr>
          <a:xfrm>
            <a:off x="6372200" y="5733256"/>
            <a:ext cx="1877437" cy="646331"/>
          </a:xfrm>
          <a:prstGeom prst="rect">
            <a:avLst/>
          </a:prstGeom>
          <a:noFill/>
        </p:spPr>
        <p:txBody>
          <a:bodyPr wrap="none" rtlCol="0">
            <a:spAutoFit/>
          </a:bodyPr>
          <a:lstStyle/>
          <a:p>
            <a:r>
              <a:rPr lang="en-US" b="1" dirty="0" smtClean="0">
                <a:solidFill>
                  <a:srgbClr val="00B0F0"/>
                </a:solidFill>
                <a:latin typeface="Comic Sans MS" pitchFamily="66" charset="0"/>
                <a:hlinkClick r:id="rId3" action="ppaction://hlinksldjump"/>
              </a:rPr>
              <a:t>One Hyde Park</a:t>
            </a:r>
            <a:endParaRPr lang="ru-RU" b="1" dirty="0" smtClean="0">
              <a:solidFill>
                <a:srgbClr val="00B0F0"/>
              </a:solidFill>
              <a:latin typeface="Comic Sans MS" pitchFamily="66" charset="0"/>
            </a:endParaRPr>
          </a:p>
          <a:p>
            <a:endParaRPr lang="ru-RU" dirty="0"/>
          </a:p>
        </p:txBody>
      </p:sp>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Михаил\Desktop\cloud_gate_nn1.jpg"/>
          <p:cNvPicPr>
            <a:picLocks noChangeAspect="1" noChangeArrowheads="1"/>
          </p:cNvPicPr>
          <p:nvPr/>
        </p:nvPicPr>
        <p:blipFill>
          <a:blip r:embed="rId2" cstate="print"/>
          <a:srcRect/>
          <a:stretch>
            <a:fillRect/>
          </a:stretch>
        </p:blipFill>
        <p:spPr bwMode="auto">
          <a:xfrm>
            <a:off x="323528" y="548680"/>
            <a:ext cx="8533468" cy="4680520"/>
          </a:xfrm>
          <a:prstGeom prst="rect">
            <a:avLst/>
          </a:prstGeom>
          <a:ln>
            <a:noFill/>
          </a:ln>
          <a:effectLst>
            <a:softEdge rad="112500"/>
          </a:effectLst>
        </p:spPr>
      </p:pic>
      <p:sp>
        <p:nvSpPr>
          <p:cNvPr id="4" name="TextBox 3"/>
          <p:cNvSpPr txBox="1"/>
          <p:nvPr/>
        </p:nvSpPr>
        <p:spPr>
          <a:xfrm>
            <a:off x="683568" y="5589240"/>
            <a:ext cx="1443024" cy="646331"/>
          </a:xfrm>
          <a:prstGeom prst="rect">
            <a:avLst/>
          </a:prstGeom>
          <a:noFill/>
        </p:spPr>
        <p:txBody>
          <a:bodyPr wrap="none" rtlCol="0">
            <a:spAutoFit/>
          </a:bodyPr>
          <a:lstStyle/>
          <a:p>
            <a:r>
              <a:rPr lang="en-US" b="1" dirty="0" smtClean="0">
                <a:solidFill>
                  <a:srgbClr val="00B0F0"/>
                </a:solidFill>
                <a:latin typeface="Comic Sans MS" pitchFamily="66" charset="0"/>
                <a:hlinkClick r:id="rId3" action="ppaction://hlinksldjump"/>
              </a:rPr>
              <a:t>Hyde Park</a:t>
            </a:r>
            <a:r>
              <a:rPr lang="ru-RU" b="1" dirty="0" smtClean="0">
                <a:solidFill>
                  <a:srgbClr val="00B0F0"/>
                </a:solidFill>
                <a:latin typeface="Comic Sans MS" pitchFamily="66" charset="0"/>
                <a:hlinkClick r:id="rId3" action="ppaction://hlinksldjump"/>
              </a:rPr>
              <a:t> </a:t>
            </a:r>
            <a:endParaRPr lang="ru-RU" b="1" dirty="0" smtClean="0">
              <a:solidFill>
                <a:srgbClr val="00B0F0"/>
              </a:solidFill>
              <a:latin typeface="Comic Sans MS" pitchFamily="66" charset="0"/>
            </a:endParaRPr>
          </a:p>
          <a:p>
            <a:endParaRPr lang="ru-RU" dirty="0"/>
          </a:p>
        </p:txBody>
      </p:sp>
      <p:sp>
        <p:nvSpPr>
          <p:cNvPr id="6" name="TextBox 5"/>
          <p:cNvSpPr txBox="1"/>
          <p:nvPr/>
        </p:nvSpPr>
        <p:spPr>
          <a:xfrm>
            <a:off x="6444208" y="5589240"/>
            <a:ext cx="1673856" cy="646331"/>
          </a:xfrm>
          <a:prstGeom prst="rect">
            <a:avLst/>
          </a:prstGeom>
          <a:noFill/>
        </p:spPr>
        <p:txBody>
          <a:bodyPr wrap="none" rtlCol="0">
            <a:spAutoFit/>
          </a:bodyPr>
          <a:lstStyle/>
          <a:p>
            <a:r>
              <a:rPr lang="en-US" b="1" dirty="0" smtClean="0">
                <a:solidFill>
                  <a:srgbClr val="00B0F0"/>
                </a:solidFill>
                <a:latin typeface="Comic Sans MS" pitchFamily="66" charset="0"/>
                <a:hlinkClick r:id="rId3" action="ppaction://hlinksldjump"/>
              </a:rPr>
              <a:t>Central Park</a:t>
            </a:r>
            <a:r>
              <a:rPr lang="ru-RU" b="1" dirty="0" smtClean="0">
                <a:solidFill>
                  <a:srgbClr val="00B0F0"/>
                </a:solidFill>
                <a:latin typeface="Comic Sans MS" pitchFamily="66" charset="0"/>
                <a:hlinkClick r:id="rId3" action="ppaction://hlinksldjump"/>
              </a:rPr>
              <a:t> </a:t>
            </a:r>
            <a:endParaRPr lang="ru-RU" b="1" dirty="0" smtClean="0">
              <a:solidFill>
                <a:srgbClr val="00B0F0"/>
              </a:solidFill>
              <a:latin typeface="Comic Sans MS" pitchFamily="66" charset="0"/>
            </a:endParaRPr>
          </a:p>
          <a:p>
            <a:endParaRPr lang="ru-RU" dirty="0"/>
          </a:p>
        </p:txBody>
      </p:sp>
      <p:sp>
        <p:nvSpPr>
          <p:cNvPr id="7" name="TextBox 6"/>
          <p:cNvSpPr txBox="1"/>
          <p:nvPr/>
        </p:nvSpPr>
        <p:spPr>
          <a:xfrm>
            <a:off x="3491880" y="5589240"/>
            <a:ext cx="1997663" cy="646331"/>
          </a:xfrm>
          <a:prstGeom prst="rect">
            <a:avLst/>
          </a:prstGeom>
          <a:noFill/>
        </p:spPr>
        <p:txBody>
          <a:bodyPr wrap="none" rtlCol="0">
            <a:spAutoFit/>
          </a:bodyPr>
          <a:lstStyle/>
          <a:p>
            <a:r>
              <a:rPr lang="en-US" b="1" dirty="0" smtClean="0">
                <a:solidFill>
                  <a:srgbClr val="00B0F0"/>
                </a:solidFill>
                <a:latin typeface="Comic Sans MS" pitchFamily="66" charset="0"/>
                <a:hlinkClick r:id="rId4" action="ppaction://hlinksldjump"/>
              </a:rPr>
              <a:t>Millennium Park</a:t>
            </a:r>
            <a:r>
              <a:rPr lang="ru-RU" b="1" dirty="0" smtClean="0">
                <a:solidFill>
                  <a:srgbClr val="00B0F0"/>
                </a:solidFill>
                <a:latin typeface="Comic Sans MS" pitchFamily="66" charset="0"/>
                <a:hlinkClick r:id="rId4" action="ppaction://hlinksldjump"/>
              </a:rPr>
              <a:t> </a:t>
            </a:r>
            <a:endParaRPr lang="ru-RU" b="1" dirty="0" smtClean="0">
              <a:solidFill>
                <a:srgbClr val="00B0F0"/>
              </a:solidFill>
              <a:latin typeface="Comic Sans MS" pitchFamily="66" charset="0"/>
            </a:endParaRPr>
          </a:p>
          <a:p>
            <a:endParaRPr lang="ru-RU" dirty="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Михаил\Desktop\1.JPG"/>
          <p:cNvPicPr>
            <a:picLocks noChangeAspect="1" noChangeArrowheads="1"/>
          </p:cNvPicPr>
          <p:nvPr/>
        </p:nvPicPr>
        <p:blipFill>
          <a:blip r:embed="rId2" cstate="print"/>
          <a:srcRect/>
          <a:stretch>
            <a:fillRect/>
          </a:stretch>
        </p:blipFill>
        <p:spPr bwMode="auto">
          <a:xfrm>
            <a:off x="827584" y="548680"/>
            <a:ext cx="7560840" cy="4826713"/>
          </a:xfrm>
          <a:prstGeom prst="rect">
            <a:avLst/>
          </a:prstGeom>
          <a:ln>
            <a:noFill/>
          </a:ln>
          <a:effectLst>
            <a:softEdge rad="112500"/>
          </a:effectLst>
        </p:spPr>
      </p:pic>
      <p:sp>
        <p:nvSpPr>
          <p:cNvPr id="6" name="TextBox 5"/>
          <p:cNvSpPr txBox="1"/>
          <p:nvPr/>
        </p:nvSpPr>
        <p:spPr>
          <a:xfrm>
            <a:off x="6732240" y="5733256"/>
            <a:ext cx="1699504" cy="369332"/>
          </a:xfrm>
          <a:prstGeom prst="rect">
            <a:avLst/>
          </a:prstGeom>
          <a:noFill/>
        </p:spPr>
        <p:txBody>
          <a:bodyPr wrap="none" rtlCol="0">
            <a:spAutoFit/>
          </a:bodyPr>
          <a:lstStyle/>
          <a:p>
            <a:r>
              <a:rPr lang="en-US" b="1" dirty="0" smtClean="0">
                <a:solidFill>
                  <a:srgbClr val="00B0F0"/>
                </a:solidFill>
                <a:latin typeface="Comic Sans MS" pitchFamily="66" charset="0"/>
                <a:hlinkClick r:id="rId3" action="ppaction://hlinksldjump"/>
              </a:rPr>
              <a:t>Times Square</a:t>
            </a:r>
            <a:endParaRPr lang="ru-RU" dirty="0"/>
          </a:p>
        </p:txBody>
      </p:sp>
      <p:sp>
        <p:nvSpPr>
          <p:cNvPr id="7" name="TextBox 6"/>
          <p:cNvSpPr txBox="1"/>
          <p:nvPr/>
        </p:nvSpPr>
        <p:spPr>
          <a:xfrm>
            <a:off x="3851920" y="5733256"/>
            <a:ext cx="2121093" cy="369332"/>
          </a:xfrm>
          <a:prstGeom prst="rect">
            <a:avLst/>
          </a:prstGeom>
          <a:noFill/>
        </p:spPr>
        <p:txBody>
          <a:bodyPr wrap="none" rtlCol="0">
            <a:spAutoFit/>
          </a:bodyPr>
          <a:lstStyle/>
          <a:p>
            <a:r>
              <a:rPr lang="en-US" b="1" dirty="0" smtClean="0">
                <a:solidFill>
                  <a:srgbClr val="00B0F0"/>
                </a:solidFill>
                <a:latin typeface="Comic Sans MS" pitchFamily="66" charset="0"/>
                <a:hlinkClick r:id="rId4" action="ppaction://hlinksldjump"/>
              </a:rPr>
              <a:t>Trafalgar Square</a:t>
            </a:r>
            <a:endParaRPr lang="ru-RU" dirty="0"/>
          </a:p>
        </p:txBody>
      </p:sp>
      <p:sp>
        <p:nvSpPr>
          <p:cNvPr id="8" name="TextBox 7"/>
          <p:cNvSpPr txBox="1"/>
          <p:nvPr/>
        </p:nvSpPr>
        <p:spPr>
          <a:xfrm>
            <a:off x="755576" y="5733256"/>
            <a:ext cx="2250937" cy="369332"/>
          </a:xfrm>
          <a:prstGeom prst="rect">
            <a:avLst/>
          </a:prstGeom>
          <a:noFill/>
        </p:spPr>
        <p:txBody>
          <a:bodyPr wrap="none" rtlCol="0">
            <a:spAutoFit/>
          </a:bodyPr>
          <a:lstStyle/>
          <a:p>
            <a:r>
              <a:rPr lang="en-US" b="1" dirty="0" smtClean="0">
                <a:solidFill>
                  <a:srgbClr val="00B0F0"/>
                </a:solidFill>
                <a:latin typeface="Comic Sans MS" pitchFamily="66" charset="0"/>
                <a:hlinkClick r:id="rId4" action="ppaction://hlinksldjump"/>
              </a:rPr>
              <a:t>San Marko Square</a:t>
            </a:r>
            <a:endParaRPr lang="ru-RU" dirty="0"/>
          </a:p>
        </p:txBody>
      </p:sp>
    </p:spTree>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Михаил\Desktop\76211415_1309179355_2.jpg"/>
          <p:cNvPicPr>
            <a:picLocks noChangeAspect="1" noChangeArrowheads="1"/>
          </p:cNvPicPr>
          <p:nvPr/>
        </p:nvPicPr>
        <p:blipFill>
          <a:blip r:embed="rId2" cstate="print"/>
          <a:srcRect/>
          <a:stretch>
            <a:fillRect/>
          </a:stretch>
        </p:blipFill>
        <p:spPr bwMode="auto">
          <a:xfrm>
            <a:off x="827584" y="548679"/>
            <a:ext cx="7632848" cy="4793375"/>
          </a:xfrm>
          <a:prstGeom prst="rect">
            <a:avLst/>
          </a:prstGeom>
          <a:ln>
            <a:noFill/>
          </a:ln>
          <a:effectLst>
            <a:softEdge rad="112500"/>
          </a:effectLst>
        </p:spPr>
      </p:pic>
      <p:sp>
        <p:nvSpPr>
          <p:cNvPr id="5" name="TextBox 4"/>
          <p:cNvSpPr txBox="1"/>
          <p:nvPr/>
        </p:nvSpPr>
        <p:spPr>
          <a:xfrm>
            <a:off x="6516216" y="5733256"/>
            <a:ext cx="2202847" cy="646331"/>
          </a:xfrm>
          <a:prstGeom prst="rect">
            <a:avLst/>
          </a:prstGeom>
          <a:noFill/>
        </p:spPr>
        <p:txBody>
          <a:bodyPr wrap="none" rtlCol="0">
            <a:spAutoFit/>
          </a:bodyPr>
          <a:lstStyle/>
          <a:p>
            <a:r>
              <a:rPr lang="en-US" b="1" dirty="0" smtClean="0">
                <a:solidFill>
                  <a:srgbClr val="00B0F0"/>
                </a:solidFill>
                <a:latin typeface="Comic Sans MS" pitchFamily="66" charset="0"/>
                <a:hlinkClick r:id="rId3" action="ppaction://hlinksldjump"/>
              </a:rPr>
              <a:t>Durham Cathedral</a:t>
            </a:r>
            <a:endParaRPr lang="ru-RU" b="1" dirty="0" smtClean="0">
              <a:solidFill>
                <a:srgbClr val="00B0F0"/>
              </a:solidFill>
              <a:latin typeface="Comic Sans MS" pitchFamily="66" charset="0"/>
            </a:endParaRPr>
          </a:p>
          <a:p>
            <a:endParaRPr lang="ru-RU" dirty="0"/>
          </a:p>
        </p:txBody>
      </p:sp>
      <p:sp>
        <p:nvSpPr>
          <p:cNvPr id="6" name="TextBox 5"/>
          <p:cNvSpPr txBox="1"/>
          <p:nvPr/>
        </p:nvSpPr>
        <p:spPr>
          <a:xfrm>
            <a:off x="611560" y="5733256"/>
            <a:ext cx="2398413" cy="369332"/>
          </a:xfrm>
          <a:prstGeom prst="rect">
            <a:avLst/>
          </a:prstGeom>
          <a:noFill/>
        </p:spPr>
        <p:txBody>
          <a:bodyPr wrap="none" rtlCol="0">
            <a:spAutoFit/>
          </a:bodyPr>
          <a:lstStyle/>
          <a:p>
            <a:r>
              <a:rPr lang="en-US" b="1" dirty="0" smtClean="0">
                <a:solidFill>
                  <a:srgbClr val="00B0F0"/>
                </a:solidFill>
                <a:latin typeface="Comic Sans MS" pitchFamily="66" charset="0"/>
                <a:hlinkClick r:id="rId3" action="ppaction://hlinksldjump"/>
              </a:rPr>
              <a:t>Cathedral de Alcala</a:t>
            </a:r>
            <a:endParaRPr lang="ru-RU" dirty="0"/>
          </a:p>
        </p:txBody>
      </p:sp>
      <p:sp>
        <p:nvSpPr>
          <p:cNvPr id="7" name="TextBox 6"/>
          <p:cNvSpPr txBox="1"/>
          <p:nvPr/>
        </p:nvSpPr>
        <p:spPr>
          <a:xfrm>
            <a:off x="3275856" y="5733256"/>
            <a:ext cx="2823209" cy="646331"/>
          </a:xfrm>
          <a:prstGeom prst="rect">
            <a:avLst/>
          </a:prstGeom>
          <a:noFill/>
        </p:spPr>
        <p:txBody>
          <a:bodyPr wrap="none" rtlCol="0">
            <a:spAutoFit/>
          </a:bodyPr>
          <a:lstStyle/>
          <a:p>
            <a:r>
              <a:rPr lang="en-US" b="1" dirty="0" smtClean="0">
                <a:solidFill>
                  <a:srgbClr val="00B0F0"/>
                </a:solidFill>
                <a:latin typeface="Comic Sans MS" pitchFamily="66" charset="0"/>
                <a:hlinkClick r:id="rId4" action="ppaction://hlinksldjump"/>
              </a:rPr>
              <a:t>St. Patrick's Cathedral</a:t>
            </a:r>
            <a:endParaRPr lang="ru-RU" b="1" dirty="0" smtClean="0">
              <a:solidFill>
                <a:srgbClr val="00B0F0"/>
              </a:solidFill>
              <a:latin typeface="Comic Sans MS" pitchFamily="66" charset="0"/>
            </a:endParaRPr>
          </a:p>
          <a:p>
            <a:endParaRPr lang="ru-RU" dirty="0"/>
          </a:p>
        </p:txBody>
      </p:sp>
    </p:spTree>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564904"/>
            <a:ext cx="4896544" cy="1512168"/>
          </a:xfrm>
        </p:spPr>
        <p:txBody>
          <a:bodyPr/>
          <a:lstStyle/>
          <a:p>
            <a:pPr algn="ctr"/>
            <a:r>
              <a:rPr lang="en-US" b="1" dirty="0" smtClean="0">
                <a:latin typeface="Comic Sans MS" pitchFamily="66" charset="0"/>
                <a:hlinkClick r:id="rId2" action="ppaction://hlinksldjump"/>
              </a:rPr>
              <a:t>Right</a:t>
            </a:r>
            <a:endParaRPr lang="ru-RU" b="1" dirty="0">
              <a:latin typeface="Comic Sans MS" pitchFamily="66" charset="0"/>
            </a:endParaRPr>
          </a:p>
        </p:txBody>
      </p:sp>
    </p:spTree>
  </p:cSld>
  <p:clrMapOvr>
    <a:masterClrMapping/>
  </p:clrMapOvr>
  <p:transition advClick="0" advTm="300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636912"/>
            <a:ext cx="4680520" cy="1224136"/>
          </a:xfrm>
        </p:spPr>
        <p:txBody>
          <a:bodyPr/>
          <a:lstStyle/>
          <a:p>
            <a:pPr algn="ctr"/>
            <a:r>
              <a:rPr lang="en-US" b="1" dirty="0" smtClean="0">
                <a:latin typeface="Comic Sans MS" pitchFamily="66" charset="0"/>
                <a:hlinkClick r:id="rId2" action="ppaction://hlinksldjump"/>
              </a:rPr>
              <a:t>Wrong</a:t>
            </a:r>
            <a:endParaRPr lang="ru-RU" b="1"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600" dirty="0" smtClean="0">
                <a:latin typeface="Comic Sans MS" pitchFamily="66" charset="0"/>
              </a:rPr>
              <a:t>The End</a:t>
            </a:r>
            <a:endParaRPr lang="ru-RU" sz="6600" dirty="0">
              <a:latin typeface="Comic Sans MS" pitchFamily="66" charset="0"/>
            </a:endParaRPr>
          </a:p>
        </p:txBody>
      </p:sp>
      <p:pic>
        <p:nvPicPr>
          <p:cNvPr id="81922" name="Picture 2" descr="C:\Users\Михаил\Desktop\0932d9170b0a3f34046e6a4fcac6df40.jpg"/>
          <p:cNvPicPr>
            <a:picLocks noChangeAspect="1" noChangeArrowheads="1"/>
          </p:cNvPicPr>
          <p:nvPr/>
        </p:nvPicPr>
        <p:blipFill>
          <a:blip r:embed="rId2" cstate="email"/>
          <a:srcRect/>
          <a:stretch>
            <a:fillRect/>
          </a:stretch>
        </p:blipFill>
        <p:spPr bwMode="auto">
          <a:xfrm>
            <a:off x="2915816" y="2060848"/>
            <a:ext cx="3802955" cy="38029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396</TotalTime>
  <Words>924</Words>
  <Application>Microsoft Office PowerPoint</Application>
  <PresentationFormat>Экран (4:3)</PresentationFormat>
  <Paragraphs>190</Paragraphs>
  <Slides>98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98</vt:i4>
      </vt:variant>
    </vt:vector>
  </HeadingPairs>
  <TitlesOfParts>
    <vt:vector size="99" baseType="lpstr">
      <vt:lpstr>Яркая</vt:lpstr>
      <vt:lpstr>ABOUT THE USA</vt:lpstr>
      <vt:lpstr>Слайд 2</vt:lpstr>
      <vt:lpstr>Right</vt:lpstr>
      <vt:lpstr>Wrong</vt:lpstr>
      <vt:lpstr>Слайд 5</vt:lpstr>
      <vt:lpstr>Right</vt:lpstr>
      <vt:lpstr>Wrong</vt:lpstr>
      <vt:lpstr>Слайд 8</vt:lpstr>
      <vt:lpstr>Right</vt:lpstr>
      <vt:lpstr>Wrong</vt:lpstr>
      <vt:lpstr>Слайд 11</vt:lpstr>
      <vt:lpstr>Right</vt:lpstr>
      <vt:lpstr>Wrong</vt:lpstr>
      <vt:lpstr>Слайд 14</vt:lpstr>
      <vt:lpstr>Right</vt:lpstr>
      <vt:lpstr>Wrong</vt:lpstr>
      <vt:lpstr>Слайд 17</vt:lpstr>
      <vt:lpstr>Right</vt:lpstr>
      <vt:lpstr>Wrong</vt:lpstr>
      <vt:lpstr>Слайд 20</vt:lpstr>
      <vt:lpstr>Right</vt:lpstr>
      <vt:lpstr>Wrong</vt:lpstr>
      <vt:lpstr>Слайд 23</vt:lpstr>
      <vt:lpstr>Right</vt:lpstr>
      <vt:lpstr>Wrong</vt:lpstr>
      <vt:lpstr>Слайд 26</vt:lpstr>
      <vt:lpstr>Right</vt:lpstr>
      <vt:lpstr>Wrong</vt:lpstr>
      <vt:lpstr>Слайд 29</vt:lpstr>
      <vt:lpstr>Right</vt:lpstr>
      <vt:lpstr>Wrong</vt:lpstr>
      <vt:lpstr>Слайд 32</vt:lpstr>
      <vt:lpstr>Right</vt:lpstr>
      <vt:lpstr>Wrong</vt:lpstr>
      <vt:lpstr>Слайд 35</vt:lpstr>
      <vt:lpstr>Right</vt:lpstr>
      <vt:lpstr>Wrong</vt:lpstr>
      <vt:lpstr>Put the dates to the right places:</vt:lpstr>
      <vt:lpstr>Right</vt:lpstr>
      <vt:lpstr>Wrong</vt:lpstr>
      <vt:lpstr>Слайд 41</vt:lpstr>
      <vt:lpstr>Right</vt:lpstr>
      <vt:lpstr>Wrong</vt:lpstr>
      <vt:lpstr>Слайд 44</vt:lpstr>
      <vt:lpstr>Right</vt:lpstr>
      <vt:lpstr>Wrong</vt:lpstr>
      <vt:lpstr>Слайд 47</vt:lpstr>
      <vt:lpstr>Right</vt:lpstr>
      <vt:lpstr>Wrong</vt:lpstr>
      <vt:lpstr>Слайд 50</vt:lpstr>
      <vt:lpstr>Right</vt:lpstr>
      <vt:lpstr>Wrong</vt:lpstr>
      <vt:lpstr>Слайд 53</vt:lpstr>
      <vt:lpstr>Right</vt:lpstr>
      <vt:lpstr>Wrong</vt:lpstr>
      <vt:lpstr>Слайд 56</vt:lpstr>
      <vt:lpstr>Right</vt:lpstr>
      <vt:lpstr>Wrong</vt:lpstr>
      <vt:lpstr>Слайд 59</vt:lpstr>
      <vt:lpstr>Right</vt:lpstr>
      <vt:lpstr>Wrong</vt:lpstr>
      <vt:lpstr>Слайд 62</vt:lpstr>
      <vt:lpstr>Right</vt:lpstr>
      <vt:lpstr>Wrong</vt:lpstr>
      <vt:lpstr>Слайд 65</vt:lpstr>
      <vt:lpstr>Right</vt:lpstr>
      <vt:lpstr>Wrong</vt:lpstr>
      <vt:lpstr>Слайд 68</vt:lpstr>
      <vt:lpstr>Right</vt:lpstr>
      <vt:lpstr>Wrong</vt:lpstr>
      <vt:lpstr>Слайд 71</vt:lpstr>
      <vt:lpstr>Right</vt:lpstr>
      <vt:lpstr>Wrong</vt:lpstr>
      <vt:lpstr>Слайд 74</vt:lpstr>
      <vt:lpstr>Right</vt:lpstr>
      <vt:lpstr>Wrong</vt:lpstr>
      <vt:lpstr>Слайд 77</vt:lpstr>
      <vt:lpstr>Right</vt:lpstr>
      <vt:lpstr>Wrong</vt:lpstr>
      <vt:lpstr>Слайд 80</vt:lpstr>
      <vt:lpstr>Right</vt:lpstr>
      <vt:lpstr>Wrong</vt:lpstr>
      <vt:lpstr>Слайд 83</vt:lpstr>
      <vt:lpstr>Right</vt:lpstr>
      <vt:lpstr>Wrong</vt:lpstr>
      <vt:lpstr>Слайд 86</vt:lpstr>
      <vt:lpstr>Right</vt:lpstr>
      <vt:lpstr>Wrong</vt:lpstr>
      <vt:lpstr>Слайд 89</vt:lpstr>
      <vt:lpstr>Right</vt:lpstr>
      <vt:lpstr>Wrong</vt:lpstr>
      <vt:lpstr>Слайд 92</vt:lpstr>
      <vt:lpstr>Right</vt:lpstr>
      <vt:lpstr>Wrong</vt:lpstr>
      <vt:lpstr>Слайд 95</vt:lpstr>
      <vt:lpstr>Right</vt:lpstr>
      <vt:lpstr>Wrong</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the dates to the right places:</dc:title>
  <dc:creator>User</dc:creator>
  <cp:lastModifiedBy>Tata</cp:lastModifiedBy>
  <cp:revision>44</cp:revision>
  <dcterms:created xsi:type="dcterms:W3CDTF">2013-12-29T18:05:57Z</dcterms:created>
  <dcterms:modified xsi:type="dcterms:W3CDTF">2014-03-28T11:28:28Z</dcterms:modified>
</cp:coreProperties>
</file>