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Чепчуговская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Высокогорского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Республики Татарстан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навыков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выразительного чтения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пути их совершенствования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http://www.istok.ru/netcat_files/339/h_509eb6dcec4ba762b42523c1a67b67f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437112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«Лошадка» - цоканье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«Почисти зубки»- кончиком языка при закрытом рте чистим зубки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«Качели»- водить нижнюю челюсть из стороны в сторону, затем вперёд – назад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hangingPunc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навыков чтения будет эффективным,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подобрать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и понять прочитанное, т.е. создавать «ситуацию успеха», в системе проводить упражнения на выразительность чтения, начиная с самых простых и постепенно усложнять их.</a:t>
            </a:r>
          </a:p>
          <a:p>
            <a:pPr eaLnBrk="0" hangingPunct="0">
              <a:lnSpc>
                <a:spcPct val="12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Использование различных способов и приёмов способствует формированию грамотного беглого чтения, делает уроки чтения интересными, живыми и эмоциональными. Разнообразие заданий привлекает и удерживает внимание детей, развивает интерес к чтению, который потом не угасает у них и в последующих классах.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Выразительность чтения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 значение имеет правильно поставленное обучение выразительному чтению. Читать выразительно самому и учить выразительно читать детей- не одно и тоже. Методика обучения выразительному чтению основана на принципе: читать- значит проникать в смысл произведения, в образ слова.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Выразительность чтения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Средствами речевой выразительности являются следующие компоненты звучащей речи: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голоса (громко- тихо)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 чтения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Тембр чтения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Паузы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Логическое ударение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или понижение интонации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Эти умения отрабатываются с помощью следующих приёмов: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Разноголосое чтение (прочитай стихотворение так, как бы его прочитала змея, ворона, сорока)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 на развитие голосового аппарата (произносим громко, тихо, шёпотом)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Отработка темпа чтения (произносим быстро, умеренно, медленно)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 на дикцию (скороговорки)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Приём подражания учителю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Упражнения для совершенствования навыка выразительного чтения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Задуйте свечу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Сделайте глубокий вдох и разом выдохните весь воздух. Задуйте одну большую свечу. А теперь представьте, что на руке стоят три свечки. Сделайте глубокий вдох и выдохните тремя порциями, задувая каждую свечку.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лифте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Считай этажи на выдохе: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1  2  3  4  5  6  7  8  9  10  11  12  13  14  15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Скороговорка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Купила бабуся бусы Марусе.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Произнесите скороговорку, отвечая на вопросы: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купил бусы?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Кому купили бусы?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Бусы Марусе сделали?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Бабуся подарила колечко?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Миша умеет танцевать.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 предложение с разными интонациями: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радостно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печально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ласково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гневно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шуточно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358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МБОУ «Чепчуговская СОШ» Высокогорского муниципального района Республики Татарстан</vt:lpstr>
      <vt:lpstr>Выразительность чтения</vt:lpstr>
      <vt:lpstr>Выразительность чтения Средствами речевой выразительности являются следующие компоненты звучащей речи: </vt:lpstr>
      <vt:lpstr>Эти умения отрабатываются с помощью следующих приёмов:</vt:lpstr>
      <vt:lpstr>        Упражнения для совершенствования навыка выразительного чтения</vt:lpstr>
      <vt:lpstr>Задуйте свечу</vt:lpstr>
      <vt:lpstr>В лифте</vt:lpstr>
      <vt:lpstr>Скороговорка Купила бабуся бусы Марусе. </vt:lpstr>
      <vt:lpstr>Миша умеет танцевать.</vt:lpstr>
      <vt:lpstr>Игры</vt:lpstr>
      <vt:lpstr>Заключение</vt:lpstr>
      <vt:lpstr>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2014-01-20T19:23:30Z</dcterms:created>
  <dcterms:modified xsi:type="dcterms:W3CDTF">2014-01-21T21:07:52Z</dcterms:modified>
</cp:coreProperties>
</file>