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79" r:id="rId3"/>
    <p:sldId id="281" r:id="rId4"/>
    <p:sldId id="282" r:id="rId5"/>
    <p:sldId id="283" r:id="rId6"/>
    <p:sldId id="269" r:id="rId7"/>
    <p:sldId id="270" r:id="rId8"/>
    <p:sldId id="271" r:id="rId9"/>
    <p:sldId id="272" r:id="rId10"/>
    <p:sldId id="274" r:id="rId11"/>
    <p:sldId id="275" r:id="rId12"/>
    <p:sldId id="278" r:id="rId13"/>
    <p:sldId id="276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F44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 varScale="1">
        <p:scale>
          <a:sx n="42" d="100"/>
          <a:sy n="42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9BBB0-1C28-4F49-9BB8-8A3AEA82323E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9851FB-09E8-4662-B438-4D8E1893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4B72-15C5-4203-8F22-47AD01086376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A8D9-0999-4C7A-821B-05DA1DEE9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E652-8651-4572-9510-6197B73D9935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403D-7017-4C44-9133-5D4AE8343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5C39-C89C-4855-89A3-55778AB73FC0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8414-0499-4B7D-9D5D-2B88BE148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7937-69FD-4078-A124-6EAD7A5ED3BF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7385-BF11-4B8F-BD50-EB4F1BCF4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15F4-EFA7-4F53-98E3-BDD054222905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2D8E-5448-4F21-B67C-6C76FCB51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8F38-FE41-4A4A-BD68-97787FBBEF57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7869-5FC4-4AA3-BAA1-FE1F5E5DD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3942-8A39-4B3E-8567-C1C809DF73D4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92C8-D822-4676-A926-6AB9BD11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435C-D2E3-46B7-B6A2-1E1313B7C9BD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C2A0-BC97-4157-9246-D6046E0AE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0717-53B7-41A0-A18B-14FE194B1242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49088-32CB-4DCA-92D7-AC5A6B7EF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7130-B84E-4045-97B4-56118AB044F9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3734-17B7-41FF-A870-6E60D1621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C0F7-2DD5-4353-8E40-65E1EEAEF501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67C8-E832-4E51-BD67-6ABD84B7A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C76FC0-B8D7-4426-9FB3-6A79D3D9AFF1}" type="datetime1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C6A30-5DA6-420A-A69E-9CE9CF716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0" r:id="rId2"/>
    <p:sldLayoutId id="2147483976" r:id="rId3"/>
    <p:sldLayoutId id="2147483971" r:id="rId4"/>
    <p:sldLayoutId id="2147483972" r:id="rId5"/>
    <p:sldLayoutId id="2147483973" r:id="rId6"/>
    <p:sldLayoutId id="2147483977" r:id="rId7"/>
    <p:sldLayoutId id="2147483978" r:id="rId8"/>
    <p:sldLayoutId id="2147483979" r:id="rId9"/>
    <p:sldLayoutId id="2147483974" r:id="rId10"/>
    <p:sldLayoutId id="21474839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images.yandex.ru/yandsearch?p=2&amp;text=%D1%82%D0%B0%D0%BD%D1%86%D1%8B%20%D0%B0%D0%BD%D0%B8%D0%BC%D0%B0%D1%86%D0%B8%D1%8F%20%D0%BA%D0%B0%D1%80%D1%82%D0%B8%D0%BD%D0%BA%D0%B8&amp;fp=2&amp;pos=73&amp;uinfo=ww-1349-wh-673-fw-1124-fh-467-pd-1&amp;rpt=simage&amp;img_url=http://swetlanka.ru/wp-content/uploads/2009/04/zaya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60;&#1048;&#1047;&#1050;&#1059;&#1051;&#1068;&#1058;&#1052;&#1048;&#1053;&#1059;&#1058;&#1050;&#104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252413"/>
            <a:ext cx="317976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25" y="252413"/>
            <a:ext cx="3203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4378325"/>
            <a:ext cx="317976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2788" y="4400550"/>
            <a:ext cx="31384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A9E65-190B-456D-B6FF-B734C0A8BF0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916238" y="4378325"/>
            <a:ext cx="4032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для урока №26 в 3 классе по УМК Биболетовой М. З. </a:t>
            </a:r>
          </a:p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подготовлена учителем </a:t>
            </a:r>
          </a:p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английского языка</a:t>
            </a:r>
          </a:p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Пигульской Е.А., </a:t>
            </a:r>
          </a:p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МОУ СОШ №44</a:t>
            </a:r>
          </a:p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241300" y="2565400"/>
            <a:ext cx="8689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 you like to do on Sundays?</a:t>
            </a:r>
            <a:endParaRPr lang="ru-RU" altLang="ru-RU" sz="4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388" y="1268413"/>
            <a:ext cx="89090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 like to do on Sunday?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…to …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Sunday.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What do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mother  like to do on Sunday?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 …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…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Sunday.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What do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father like to do on Sunday?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 …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…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Sunday.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6708-59EE-4043-9882-EB666BB250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051050" y="0"/>
            <a:ext cx="46815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400" b="1" u="sng">
                <a:latin typeface="Times New Roman" pitchFamily="18" charset="0"/>
                <a:cs typeface="Times New Roman" pitchFamily="18" charset="0"/>
              </a:rPr>
              <a:t>Make a dialogue</a:t>
            </a:r>
            <a:endParaRPr lang="ru-RU" altLang="ru-RU" sz="44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547813" y="836613"/>
            <a:ext cx="63230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4800" b="1">
                <a:latin typeface="Times New Roman" pitchFamily="18" charset="0"/>
                <a:cs typeface="Times New Roman" pitchFamily="18" charset="0"/>
              </a:rPr>
              <a:t>YOUR HOMEWORK:</a:t>
            </a:r>
          </a:p>
          <a:p>
            <a:endParaRPr lang="en-US" altLang="ru-RU" sz="4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4800" b="1">
                <a:latin typeface="Times New Roman" pitchFamily="18" charset="0"/>
                <a:cs typeface="Times New Roman" pitchFamily="18" charset="0"/>
              </a:rPr>
              <a:t>SB p. 46 learn words</a:t>
            </a:r>
          </a:p>
          <a:p>
            <a:r>
              <a:rPr lang="en-US" altLang="ru-RU" sz="4800" b="1">
                <a:latin typeface="Times New Roman" pitchFamily="18" charset="0"/>
                <a:cs typeface="Times New Roman" pitchFamily="18" charset="0"/>
              </a:rPr>
              <a:t>WB p. 30 ex. 2, 3.</a:t>
            </a:r>
          </a:p>
          <a:p>
            <a:endParaRPr lang="ru-RU" alt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CB8C6-FF8B-4B29-897D-63A38A6A52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A success light signal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84538"/>
            <a:ext cx="1079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868863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BF37A-4187-4258-B95C-702A2C03A5A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3059113" y="1341438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600" b="1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1908175" y="2133600"/>
            <a:ext cx="523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200" b="1">
                <a:latin typeface="Times New Roman" pitchFamily="18" charset="0"/>
                <a:cs typeface="Times New Roman" pitchFamily="18" charset="0"/>
              </a:rPr>
              <a:t>if you understood everything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Box 4"/>
          <p:cNvSpPr txBox="1">
            <a:spLocks noChangeArrowheads="1"/>
          </p:cNvSpPr>
          <p:nvPr/>
        </p:nvSpPr>
        <p:spPr bwMode="auto">
          <a:xfrm>
            <a:off x="1908175" y="3716338"/>
            <a:ext cx="6496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200" b="1">
                <a:latin typeface="Times New Roman" pitchFamily="18" charset="0"/>
                <a:cs typeface="Times New Roman" pitchFamily="18" charset="0"/>
              </a:rPr>
              <a:t>if you understood almost everything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Box 5"/>
          <p:cNvSpPr txBox="1">
            <a:spLocks noChangeArrowheads="1"/>
          </p:cNvSpPr>
          <p:nvPr/>
        </p:nvSpPr>
        <p:spPr bwMode="auto">
          <a:xfrm>
            <a:off x="1908175" y="5445125"/>
            <a:ext cx="417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200" b="1">
                <a:latin typeface="Times New Roman" pitchFamily="18" charset="0"/>
                <a:cs typeface="Times New Roman" pitchFamily="18" charset="0"/>
              </a:rPr>
              <a:t>if you understood little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E26AA-9306-4B3A-9ABA-16BBEA39259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pPr eaLnBrk="1" hangingPunct="1"/>
            <a:r>
              <a:rPr lang="en-US" alt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Resources:</a:t>
            </a:r>
            <a:r>
              <a:rPr lang="en-US" altLang="ru-RU" sz="2400" b="1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altLang="ru-RU" sz="2400" b="1" smtClean="0">
                <a:solidFill>
                  <a:srgbClr val="000000"/>
                </a:solidFill>
                <a:cs typeface="Arial" charset="0"/>
              </a:rPr>
            </a:br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E3A2C-49D8-4A56-88EA-DF175AFF57B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81075"/>
            <a:ext cx="8642350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 eaLnBrk="1" hangingPunct="1"/>
            <a:r>
              <a:rPr lang="en-US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PHONETIC EXERCISES</a:t>
            </a:r>
            <a:r>
              <a:rPr lang="ru-RU" altLang="ru-RU" sz="2800" b="1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altLang="ru-RU" sz="2800" b="1" smtClean="0">
                <a:solidFill>
                  <a:srgbClr val="000000"/>
                </a:solidFill>
                <a:cs typeface="Arial" charset="0"/>
              </a:rPr>
            </a:br>
            <a:endParaRPr lang="ru-RU" alt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188" y="1196975"/>
            <a:ext cx="3886200" cy="5545138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tball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7900" y="1196975"/>
            <a:ext cx="3816350" cy="5545138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[u: 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1F1BD-0371-484C-83CA-90F3EBD1781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PHONETIC EXERCISES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1268413"/>
            <a:ext cx="4103688" cy="485775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[w]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</a:t>
            </a:r>
            <a:endParaRPr lang="ru-RU" sz="6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825" y="1196975"/>
            <a:ext cx="3816350" cy="4929188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[ʌ]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nday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90916E3-DD94-46C6-9369-172F6971B38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PHONETIC EXERCISES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1484313"/>
            <a:ext cx="3887787" cy="464185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nnis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1412875"/>
            <a:ext cx="3824287" cy="4713288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ght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6F17809-EC10-479A-B26F-28AD84D29A8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PHONETIC EXERCISES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3" y="1125538"/>
            <a:ext cx="3814762" cy="5000625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6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1125538"/>
            <a:ext cx="3824287" cy="5000625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hock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6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D8DD30F-332B-402B-823B-6E724F0D8E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838" y="4611688"/>
            <a:ext cx="2994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518025"/>
            <a:ext cx="31178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65100"/>
            <a:ext cx="37322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75" y="112713"/>
            <a:ext cx="24399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5425" y="96838"/>
            <a:ext cx="37211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DF60C-5D21-47AA-B4AE-6ADE77195BE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3011488"/>
            <a:ext cx="88249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4800" b="1">
                <a:latin typeface="Times New Roman" pitchFamily="18" charset="0"/>
                <a:cs typeface="Times New Roman" pitchFamily="18" charset="0"/>
              </a:rPr>
              <a:t>What do you like to do on Sunday?</a:t>
            </a:r>
            <a:endParaRPr lang="ru-RU" alt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DCIM\100SSCAM\S7303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8261D-B5F1-4E70-830F-1C747394F18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0.proshkolu.ru/content/media/pic/std/4000000/3801000/3800094-e53a20a982bc19f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44799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CCC4-CF23-48FE-AF71-F441E69F35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084888" y="1196975"/>
            <a:ext cx="279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6600" b="1">
                <a:latin typeface="Times New Roman" pitchFamily="18" charset="0"/>
                <a:cs typeface="Times New Roman" pitchFamily="18" charset="0"/>
              </a:rPr>
              <a:t>It’s </a:t>
            </a:r>
          </a:p>
          <a:p>
            <a:r>
              <a:rPr lang="en-US" altLang="ru-RU" sz="6600" b="1"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r>
              <a:rPr lang="en-US" altLang="ru-RU" sz="6600" b="1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to have</a:t>
            </a:r>
          </a:p>
          <a:p>
            <a:r>
              <a:rPr lang="en-US" altLang="ru-RU" sz="6600" b="1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a rest.</a:t>
            </a:r>
            <a:endParaRPr lang="ru-RU" altLang="ru-RU" sz="6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75" y="0"/>
            <a:ext cx="49117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175" y="3617913"/>
            <a:ext cx="41878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9600"/>
            <a:ext cx="49561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8" y="147638"/>
            <a:ext cx="4141787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2268538" y="2852738"/>
            <a:ext cx="268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do homework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1979613" y="3879850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play tennis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5580063" y="115888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play with friends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4"/>
          <p:cNvSpPr txBox="1">
            <a:spLocks noChangeArrowheads="1"/>
          </p:cNvSpPr>
          <p:nvPr/>
        </p:nvSpPr>
        <p:spPr bwMode="auto">
          <a:xfrm>
            <a:off x="5580063" y="3357563"/>
            <a:ext cx="2808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walk with a dog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AFFCE-F763-4501-8F76-1F2042491A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949</TotalTime>
  <Words>236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Candara</vt:lpstr>
      <vt:lpstr>Arial</vt:lpstr>
      <vt:lpstr>Symbol</vt:lpstr>
      <vt:lpstr>Calibri</vt:lpstr>
      <vt:lpstr>Times New Roman</vt:lpstr>
      <vt:lpstr>Волна</vt:lpstr>
      <vt:lpstr>Слайд 1</vt:lpstr>
      <vt:lpstr>PHONETIC EXERCISES </vt:lpstr>
      <vt:lpstr>PHONETIC EXERCISES</vt:lpstr>
      <vt:lpstr>PHONETIC EXERCISES</vt:lpstr>
      <vt:lpstr>PHONETIC EXERCISES</vt:lpstr>
      <vt:lpstr>Слайд 6</vt:lpstr>
      <vt:lpstr>Слайд 7</vt:lpstr>
      <vt:lpstr>Слайд 8</vt:lpstr>
      <vt:lpstr>Слайд 9</vt:lpstr>
      <vt:lpstr>Слайд 10</vt:lpstr>
      <vt:lpstr>Слайд 11</vt:lpstr>
      <vt:lpstr>A success light signal</vt:lpstr>
      <vt:lpstr>Слайд 13</vt:lpstr>
      <vt:lpstr>Resources: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re</cp:lastModifiedBy>
  <cp:revision>71</cp:revision>
  <dcterms:created xsi:type="dcterms:W3CDTF">2013-12-06T14:07:31Z</dcterms:created>
  <dcterms:modified xsi:type="dcterms:W3CDTF">2014-05-08T22:10:22Z</dcterms:modified>
</cp:coreProperties>
</file>