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0" autoAdjust="0"/>
    <p:restoredTop sz="86341" autoAdjust="0"/>
  </p:normalViewPr>
  <p:slideViewPr>
    <p:cSldViewPr>
      <p:cViewPr varScale="1">
        <p:scale>
          <a:sx n="135" d="100"/>
          <a:sy n="135" d="100"/>
        </p:scale>
        <p:origin x="-11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6892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3/20/2014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2209799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Конспект подгруппового (индивидуального) логопедического занятия 1 класса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400800" cy="25146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</a:rPr>
              <a:t>Тема:</a:t>
            </a:r>
            <a:r>
              <a:rPr lang="ru-RU" sz="5400" dirty="0" smtClean="0">
                <a:solidFill>
                  <a:schemeClr val="tx1"/>
                </a:solidFill>
              </a:rPr>
              <a:t> Звук и буква А, О, У, 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Игра </a:t>
            </a:r>
            <a:r>
              <a:rPr lang="ru-RU" sz="3200" i="1" dirty="0" smtClean="0"/>
              <a:t>«Соотнеси буквы с символом»</a:t>
            </a:r>
            <a:endParaRPr lang="ru-RU" sz="3200" dirty="0"/>
          </a:p>
        </p:txBody>
      </p:sp>
      <p:pic>
        <p:nvPicPr>
          <p:cNvPr id="5122" name="Picture 2" descr="C:\Users\хен\Desktop\презентация\сканирование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1416626"/>
            <a:ext cx="6477000" cy="4709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Игра на развитие дыхания </a:t>
            </a:r>
            <a:r>
              <a:rPr lang="ru-RU" sz="3200" i="1" dirty="0" smtClean="0"/>
              <a:t>«Сдуй снежинку»</a:t>
            </a:r>
            <a:endParaRPr lang="ru-RU" sz="3200" dirty="0"/>
          </a:p>
        </p:txBody>
      </p:sp>
      <p:pic>
        <p:nvPicPr>
          <p:cNvPr id="13313" name="Picture 1" descr="C:\Users\хен\Desktop\презентация\сканирование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09800" y="1600200"/>
            <a:ext cx="4272955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Игра на развитие ориентировки на листе бумаги </a:t>
            </a:r>
            <a:r>
              <a:rPr lang="ru-RU" sz="3200" i="1" dirty="0" smtClean="0"/>
              <a:t>«Назови букву»</a:t>
            </a:r>
            <a:endParaRPr lang="ru-RU" sz="3200" dirty="0"/>
          </a:p>
        </p:txBody>
      </p:sp>
      <p:pic>
        <p:nvPicPr>
          <p:cNvPr id="6146" name="Picture 2" descr="C:\Users\хен\Desktop\презентация\сканирование00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830695" y="1600200"/>
            <a:ext cx="3291609" cy="4525963"/>
          </a:xfrm>
          <a:prstGeom prst="rect">
            <a:avLst/>
          </a:prstGeom>
          <a:noFill/>
        </p:spPr>
      </p:pic>
      <p:pic>
        <p:nvPicPr>
          <p:cNvPr id="6147" name="Picture 3" descr="C:\Users\хен\Desktop\презентация\сканирование00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5021695" y="1600200"/>
            <a:ext cx="329160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err="1" smtClean="0"/>
              <a:t>Физминутка</a:t>
            </a:r>
            <a:r>
              <a:rPr lang="ru-RU" sz="3600" b="1" i="1" dirty="0" smtClean="0"/>
              <a:t> </a:t>
            </a:r>
            <a:r>
              <a:rPr lang="ru-RU" sz="3600" i="1" dirty="0" smtClean="0"/>
              <a:t>«Повтори движение по схеме»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хен\Desktop\презентация\сканирование00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381000" y="1981200"/>
            <a:ext cx="4038600" cy="2925077"/>
          </a:xfrm>
          <a:prstGeom prst="rect">
            <a:avLst/>
          </a:prstGeom>
          <a:noFill/>
        </p:spPr>
      </p:pic>
      <p:pic>
        <p:nvPicPr>
          <p:cNvPr id="7171" name="Picture 3" descr="C:\Users\хен\Desktop\презентация\сканирование00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1905000"/>
            <a:ext cx="4188387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/>
              <a:t>Игра на развитие фонематического слуха </a:t>
            </a:r>
            <a:r>
              <a:rPr lang="ru-RU" sz="3600" i="1" dirty="0" smtClean="0"/>
              <a:t>«Повтори песенку»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>
              <a:buNone/>
            </a:pPr>
            <a:endParaRPr lang="ru-RU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838200" y="1905000"/>
          <a:ext cx="2616200" cy="647700"/>
        </p:xfrm>
        <a:graphic>
          <a:graphicData uri="http://schemas.openxmlformats.org/presentationml/2006/ole">
            <p:oleObj spid="_x0000_s8194" name="Объект упаковщика для оболочки" showAsIcon="1" r:id="rId3" imgW="2616840" imgH="648000" progId="Package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1066800" y="2743200"/>
          <a:ext cx="965200" cy="647700"/>
        </p:xfrm>
        <a:graphic>
          <a:graphicData uri="http://schemas.openxmlformats.org/presentationml/2006/ole">
            <p:oleObj spid="_x0000_s8195" name="Объект упаковщика для оболочки" showAsIcon="1" r:id="rId4" imgW="965520" imgH="648000" progId="Package">
              <p:embed/>
            </p:oleObj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990600" y="3581400"/>
          <a:ext cx="1612900" cy="647700"/>
        </p:xfrm>
        <a:graphic>
          <a:graphicData uri="http://schemas.openxmlformats.org/presentationml/2006/ole">
            <p:oleObj spid="_x0000_s8196" name="Пакет" showAsIcon="1" r:id="rId5" imgW="1613160" imgH="648000" progId="Package">
              <p:embed/>
            </p:oleObj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990600" y="4495800"/>
          <a:ext cx="1981200" cy="647700"/>
        </p:xfrm>
        <a:graphic>
          <a:graphicData uri="http://schemas.openxmlformats.org/presentationml/2006/ole">
            <p:oleObj spid="_x0000_s8197" name="Объект упаковщика для оболочки" showAsIcon="1" r:id="rId6" imgW="1981800" imgH="6480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Дидактическая игра </a:t>
            </a:r>
            <a:r>
              <a:rPr lang="ru-RU" sz="3200" i="1" dirty="0" smtClean="0"/>
              <a:t>«Прочти и назови первый и последний звук»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АУ</a:t>
            </a:r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УА</a:t>
            </a:r>
            <a:endParaRPr lang="ru-RU" sz="3600" dirty="0"/>
          </a:p>
        </p:txBody>
      </p:sp>
      <p:pic>
        <p:nvPicPr>
          <p:cNvPr id="9218" name="Picture 2" descr="C:\Users\хен\Desktop\презентация\звук ау003.b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554982" y="2756247"/>
            <a:ext cx="3844623" cy="2975868"/>
          </a:xfrm>
          <a:prstGeom prst="rect">
            <a:avLst/>
          </a:prstGeom>
          <a:noFill/>
        </p:spPr>
      </p:pic>
      <p:pic>
        <p:nvPicPr>
          <p:cNvPr id="9219" name="Picture 3" descr="C:\Users\хен\Desktop\презентация\звук уа001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/>
          <a:stretch>
            <a:fillRect/>
          </a:stretch>
        </p:blipFill>
        <p:spPr bwMode="auto">
          <a:xfrm>
            <a:off x="4743601" y="2756247"/>
            <a:ext cx="3844623" cy="2975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/>
              <a:t> </a:t>
            </a:r>
            <a:r>
              <a:rPr lang="ru-RU" sz="2400" b="1" i="1" dirty="0" smtClean="0"/>
              <a:t>Пальчиковая гимнастика </a:t>
            </a:r>
            <a:r>
              <a:rPr lang="ru-RU" sz="2400" i="1" dirty="0" smtClean="0"/>
              <a:t>«Лесенка»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Мы по лесенке бежали</a:t>
            </a:r>
          </a:p>
          <a:p>
            <a:pPr algn="ctr"/>
            <a:r>
              <a:rPr lang="ru-RU" sz="2000" dirty="0" smtClean="0"/>
              <a:t>И </a:t>
            </a:r>
            <a:r>
              <a:rPr lang="ru-RU" sz="2000" dirty="0" err="1" smtClean="0"/>
              <a:t>ступенечки</a:t>
            </a:r>
            <a:r>
              <a:rPr lang="ru-RU" sz="2000" dirty="0" smtClean="0"/>
              <a:t> считали:</a:t>
            </a:r>
          </a:p>
          <a:p>
            <a:pPr algn="ctr"/>
            <a:r>
              <a:rPr lang="ru-RU" sz="2000" dirty="0" smtClean="0"/>
              <a:t>Раз, два, три, четыре,</a:t>
            </a:r>
          </a:p>
          <a:p>
            <a:pPr algn="ctr"/>
            <a:r>
              <a:rPr lang="ru-RU" sz="2000" dirty="0" smtClean="0"/>
              <a:t>Раз, два, три, четыре.</a:t>
            </a:r>
          </a:p>
          <a:p>
            <a:endParaRPr lang="ru-RU" dirty="0"/>
          </a:p>
        </p:txBody>
      </p:sp>
      <p:pic>
        <p:nvPicPr>
          <p:cNvPr id="12293" name="Picture 5" descr="C:\Users\хен\Documents\Мои результаты сканирования\сканирование0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3575050" y="1447800"/>
            <a:ext cx="511175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</a:t>
            </a:r>
            <a:r>
              <a:rPr lang="ru-RU" b="1" i="1" dirty="0" smtClean="0"/>
              <a:t>Игра  </a:t>
            </a:r>
            <a:r>
              <a:rPr lang="ru-RU" i="1" dirty="0" smtClean="0"/>
              <a:t>«Допиши букву»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C:\Users\хен\Desktop\презентация\сканирование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1138366"/>
            <a:ext cx="4114800" cy="4987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Итог занятия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Игра. «</a:t>
            </a:r>
            <a:r>
              <a:rPr lang="ru-RU" i="1" dirty="0" smtClean="0"/>
              <a:t>Определи звук по артикуляции»</a:t>
            </a:r>
            <a:endParaRPr lang="ru-RU" dirty="0" smtClean="0"/>
          </a:p>
          <a:p>
            <a:r>
              <a:rPr lang="ru-RU" dirty="0" smtClean="0"/>
              <a:t>Дети определяют по артикуляции логопеда звук, который она хочет произнести.</a:t>
            </a:r>
          </a:p>
          <a:p>
            <a:r>
              <a:rPr lang="ru-RU" dirty="0" smtClean="0"/>
              <a:t>- Ребята, молодцы! Вы хорошо усвоили гласные звуки [А, О, У, И].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Формировать речевой голос, отрабатывать четкое произношение и артикуляцию звуков</a:t>
            </a:r>
          </a:p>
          <a:p>
            <a:pPr>
              <a:buNone/>
            </a:pPr>
            <a:r>
              <a:rPr lang="ru-RU" dirty="0" smtClean="0"/>
              <a:t> [а, о, у, и].  </a:t>
            </a:r>
          </a:p>
          <a:p>
            <a:r>
              <a:rPr lang="ru-RU" dirty="0" smtClean="0"/>
              <a:t>2. Развивать мелкую и общую моторику.</a:t>
            </a:r>
          </a:p>
          <a:p>
            <a:r>
              <a:rPr lang="ru-RU" dirty="0" smtClean="0"/>
              <a:t>3. Воспитывать умение доводить начатое до конца.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Оборудование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зеркало, пиктограммы, схема </a:t>
            </a:r>
            <a:r>
              <a:rPr lang="ru-RU" dirty="0" err="1" smtClean="0"/>
              <a:t>самомассажа</a:t>
            </a:r>
            <a:r>
              <a:rPr lang="ru-RU" dirty="0" smtClean="0"/>
              <a:t> языка, азбука,  кубики-символы [а, о, у, и],  пособие на развитие дыхания «Сдуй снежинку», карточки с буквами  А, О, У, И, музыкальная копилка звуковая игра «Повтори песенку»,  картинки с сочетанием гласных: ау, уа, </a:t>
            </a:r>
            <a:r>
              <a:rPr lang="ru-RU" dirty="0" err="1" smtClean="0"/>
              <a:t>иа</a:t>
            </a:r>
            <a:r>
              <a:rPr lang="ru-RU" dirty="0" smtClean="0"/>
              <a:t>, карточки для игры «Допиши букву».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/>
              <a:t>Психогимнастика</a:t>
            </a:r>
            <a:r>
              <a:rPr lang="ru-RU" b="1" i="1" dirty="0" smtClean="0"/>
              <a:t> «</a:t>
            </a:r>
            <a:r>
              <a:rPr lang="ru-RU" i="1" dirty="0" smtClean="0"/>
              <a:t>Повтори эмоции</a:t>
            </a:r>
            <a:r>
              <a:rPr lang="ru-RU" b="1" i="1" dirty="0" smtClean="0"/>
              <a:t>»</a:t>
            </a:r>
            <a:endParaRPr lang="ru-RU" dirty="0"/>
          </a:p>
        </p:txBody>
      </p:sp>
      <p:pic>
        <p:nvPicPr>
          <p:cNvPr id="15362" name="Picture 2" descr="C:\Users\хен\Desktop\презентация\сканирование00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1047" y="1600200"/>
            <a:ext cx="3290906" cy="4525963"/>
          </a:xfrm>
          <a:prstGeom prst="rect">
            <a:avLst/>
          </a:prstGeom>
          <a:noFill/>
        </p:spPr>
      </p:pic>
      <p:pic>
        <p:nvPicPr>
          <p:cNvPr id="15363" name="Picture 3" descr="C:\Users\хен\Desktop\презентация\сканирование00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2047" y="1600200"/>
            <a:ext cx="329090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382000" cy="1219200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/>
              <a:t>Артикуляционная гимнастика: </a:t>
            </a:r>
            <a:r>
              <a:rPr lang="ru-RU" sz="3100" i="1" dirty="0" err="1" smtClean="0"/>
              <a:t>самомассаж</a:t>
            </a:r>
            <a:r>
              <a:rPr lang="ru-RU" sz="3100" i="1" dirty="0" smtClean="0"/>
              <a:t> языка по схеме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7" name="Picture 1" descr="C:\Users\хен\Desktop\презентация\сканирование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1149859"/>
            <a:ext cx="6324600" cy="5479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«Определи звук»</a:t>
            </a:r>
            <a:endParaRPr lang="ru-RU" dirty="0"/>
          </a:p>
        </p:txBody>
      </p:sp>
      <p:pic>
        <p:nvPicPr>
          <p:cNvPr id="1026" name="Picture 2" descr="C:\Users\хен\Desktop\презентация\звук а00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073414" y="1600200"/>
            <a:ext cx="4997171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хен\Desktop\презентация\звук о001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16125" y="660400"/>
            <a:ext cx="5110163" cy="553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хен\Desktop\презентация\звук у004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5488" y="681038"/>
            <a:ext cx="5151437" cy="5494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хен\Desktop\презентация\звук и001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5488" y="619125"/>
            <a:ext cx="5151437" cy="5619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128</TotalTime>
  <Words>276</Words>
  <Application>Microsoft Office PowerPoint</Application>
  <PresentationFormat>Экран (4:3)</PresentationFormat>
  <Paragraphs>33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Апекс</vt:lpstr>
      <vt:lpstr>Объект упаковщика для оболочки</vt:lpstr>
      <vt:lpstr>Пакет</vt:lpstr>
      <vt:lpstr>Конспект подгруппового (индивидуального) логопедического занятия 1 класса</vt:lpstr>
      <vt:lpstr>Задачи</vt:lpstr>
      <vt:lpstr>Оборудование</vt:lpstr>
      <vt:lpstr>Психогимнастика «Повтори эмоции»</vt:lpstr>
      <vt:lpstr>Артикуляционная гимнастика: самомассаж языка по схеме </vt:lpstr>
      <vt:lpstr>Игра «Определи звук»</vt:lpstr>
      <vt:lpstr>Слайд 7</vt:lpstr>
      <vt:lpstr>Слайд 8</vt:lpstr>
      <vt:lpstr>Слайд 9</vt:lpstr>
      <vt:lpstr>Игра «Соотнеси буквы с символом»</vt:lpstr>
      <vt:lpstr>Игра на развитие дыхания «Сдуй снежинку»</vt:lpstr>
      <vt:lpstr>Игра на развитие ориентировки на листе бумаги «Назови букву»</vt:lpstr>
      <vt:lpstr>Физминутка «Повтори движение по схеме» </vt:lpstr>
      <vt:lpstr>Игра на развитие фонематического слуха «Повтори песенку» </vt:lpstr>
      <vt:lpstr>Дидактическая игра «Прочти и назови первый и последний звук»</vt:lpstr>
      <vt:lpstr> Пальчиковая гимнастика «Лесенка» </vt:lpstr>
      <vt:lpstr>  Игра  «Допиши букву» </vt:lpstr>
      <vt:lpstr>Итог занятия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Конспект подгруппового (индивидуального) логопедического занятия 1 класса</dc:title>
  <dc:creator>хен</dc:creator>
  <cp:lastModifiedBy>Roman</cp:lastModifiedBy>
  <cp:revision>24</cp:revision>
  <dcterms:created xsi:type="dcterms:W3CDTF">2014-01-27T08:19:12Z</dcterms:created>
  <dcterms:modified xsi:type="dcterms:W3CDTF">2014-03-19T23:27:00Z</dcterms:modified>
</cp:coreProperties>
</file>