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85" r:id="rId6"/>
    <p:sldId id="264" r:id="rId7"/>
    <p:sldId id="262" r:id="rId8"/>
    <p:sldId id="259" r:id="rId9"/>
    <p:sldId id="265" r:id="rId10"/>
    <p:sldId id="283" r:id="rId11"/>
    <p:sldId id="270" r:id="rId12"/>
    <p:sldId id="271" r:id="rId13"/>
    <p:sldId id="272" r:id="rId14"/>
    <p:sldId id="273" r:id="rId15"/>
    <p:sldId id="274" r:id="rId16"/>
    <p:sldId id="277" r:id="rId17"/>
    <p:sldId id="278" r:id="rId18"/>
    <p:sldId id="267" r:id="rId19"/>
    <p:sldId id="268" r:id="rId20"/>
    <p:sldId id="284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64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Алёна\Pikchers.com.musik\обои\природа\1230285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404813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Управление образованием окружной администрации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городского округа « город Якутск»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образовательное бюджетное  учреждение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Средняя общеобразовательная школа №30 </a:t>
            </a:r>
            <a:endParaRPr lang="ru-RU" sz="2000" b="1" i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40000" lnSpcReduction="20000"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0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Влияние сквернословия на жизнедеятельность 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Выполнила:  </a:t>
            </a:r>
          </a:p>
          <a:p>
            <a:pPr algn="r">
              <a:buNone/>
            </a:pP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Заиченко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Александра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Ивановна,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Якутск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2014 г.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Алёна\Pikchers.com.musik\обои\природа\1230285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404812"/>
            <a:ext cx="8229600" cy="1368003"/>
          </a:xfrm>
        </p:spPr>
        <p:txBody>
          <a:bodyPr>
            <a:normAutofit/>
          </a:bodyPr>
          <a:lstStyle/>
          <a:p>
            <a:endParaRPr lang="ru-RU" sz="3600" b="1" i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284984"/>
            <a:ext cx="9144000" cy="3573016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2.Как сквернословие влияет на человека?</a:t>
            </a:r>
          </a:p>
          <a:p>
            <a:pPr algn="ctr" eaLnBrk="1" hangingPunct="1">
              <a:buFontTx/>
              <a:buNone/>
            </a:pPr>
            <a:r>
              <a:rPr lang="ru-RU" sz="2800" dirty="0" smtClean="0"/>
              <a:t> Только негативно, потому что сквернословие- грех. А грех разрушает.</a:t>
            </a:r>
          </a:p>
          <a:p>
            <a:pPr algn="ctr" eaLnBrk="1" hangingPunct="1">
              <a:buFontTx/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3. Как добрые слова влияют на человека?</a:t>
            </a:r>
          </a:p>
          <a:p>
            <a:pPr algn="ctr" eaLnBrk="1" hangingPunct="1">
              <a:buFontTx/>
              <a:buNone/>
            </a:pPr>
            <a:r>
              <a:rPr lang="ru-RU" sz="2800" dirty="0" smtClean="0"/>
              <a:t>В эмоциональном и в духовном смысле не просто хорошо, но часто бывают полезны для здоровья. Есть случаи, когда добрые слова помогают выздороветь человеку</a:t>
            </a:r>
            <a:r>
              <a:rPr lang="ru-RU" dirty="0" smtClean="0"/>
              <a:t>.</a:t>
            </a:r>
          </a:p>
        </p:txBody>
      </p:sp>
      <p:pic>
        <p:nvPicPr>
          <p:cNvPr id="5" name="Picture 3" descr="C:\Users\Андрей\Desktop\фото НПК2014\10690233_717321851688923_870323320070658866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571480"/>
            <a:ext cx="4541094" cy="27860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Алёна\Pikchers.com.musik\обои\природа\1230285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404812"/>
            <a:ext cx="8229600" cy="1368003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2"/>
                </a:solidFill>
              </a:rPr>
              <a:t> </a:t>
            </a:r>
            <a:endParaRPr lang="ru-RU" sz="3600" b="1" i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16832"/>
            <a:ext cx="9144000" cy="49411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chemeClr val="bg2"/>
              </a:solidFill>
            </a:endParaRPr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chemeClr val="bg2"/>
              </a:solidFill>
            </a:endParaRPr>
          </a:p>
        </p:txBody>
      </p:sp>
      <p:pic>
        <p:nvPicPr>
          <p:cNvPr id="5" name="Picture 3" descr="vod22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 bwMode="auto">
          <a:xfrm>
            <a:off x="1187624" y="1916832"/>
            <a:ext cx="705678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59632" y="476672"/>
            <a:ext cx="54174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Так выглядят кристаллы воды, освященные в церкви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Алёна\Pikchers.com.musik\обои\природа\1230285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404812"/>
            <a:ext cx="8229600" cy="136800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Кристаллы воды после прочтения Христианской молитвы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16832"/>
            <a:ext cx="9144000" cy="49411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chemeClr val="bg2"/>
              </a:solidFill>
            </a:endParaRPr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chemeClr val="bg2"/>
              </a:solidFill>
            </a:endParaRPr>
          </a:p>
        </p:txBody>
      </p:sp>
      <p:pic>
        <p:nvPicPr>
          <p:cNvPr id="5" name="Picture 3" descr="vod2002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1475656" y="1700808"/>
            <a:ext cx="676875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Алёна\Pikchers.com.musik\обои\природа\1230285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404812"/>
            <a:ext cx="8229600" cy="136800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Кристаллы воды после слов добра и надежды</a:t>
            </a:r>
            <a:endParaRPr lang="ru-RU" sz="36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16832"/>
            <a:ext cx="9144000" cy="49411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chemeClr val="bg2"/>
              </a:solidFill>
            </a:endParaRPr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chemeClr val="bg2"/>
              </a:solidFill>
            </a:endParaRPr>
          </a:p>
        </p:txBody>
      </p:sp>
      <p:pic>
        <p:nvPicPr>
          <p:cNvPr id="6" name="Picture 3" descr="vod2011"/>
          <p:cNvPicPr>
            <a:picLocks noChangeAspect="1" noChangeArrowheads="1"/>
          </p:cNvPicPr>
          <p:nvPr/>
        </p:nvPicPr>
        <p:blipFill>
          <a:blip r:embed="rId3" cstate="print">
            <a:lum bright="18000" contrast="30000"/>
          </a:blip>
          <a:srcRect/>
          <a:stretch>
            <a:fillRect/>
          </a:stretch>
        </p:blipFill>
        <p:spPr>
          <a:xfrm>
            <a:off x="2000232" y="2357430"/>
            <a:ext cx="5553075" cy="3381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Алёна\Pikchers.com.musik\обои\природа\1230285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404812"/>
            <a:ext cx="8229600" cy="136800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Кристаллы воды после слов : </a:t>
            </a:r>
            <a:r>
              <a:rPr lang="ru-RU" sz="3600" b="1" dirty="0" smtClean="0"/>
              <a:t>«Ты мне противен»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16832"/>
            <a:ext cx="9144000" cy="49411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chemeClr val="bg2"/>
              </a:solidFill>
            </a:endParaRPr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chemeClr val="bg2"/>
              </a:solidFill>
            </a:endParaRPr>
          </a:p>
        </p:txBody>
      </p:sp>
      <p:pic>
        <p:nvPicPr>
          <p:cNvPr id="7" name="Picture 3" descr="e6"/>
          <p:cNvPicPr>
            <a:picLocks noChangeAspect="1" noChangeArrowheads="1"/>
          </p:cNvPicPr>
          <p:nvPr/>
        </p:nvPicPr>
        <p:blipFill>
          <a:blip r:embed="rId3" cstate="print">
            <a:lum bright="18000" contrast="66000"/>
          </a:blip>
          <a:srcRect/>
          <a:stretch>
            <a:fillRect/>
          </a:stretch>
        </p:blipFill>
        <p:spPr bwMode="auto">
          <a:xfrm>
            <a:off x="1187450" y="2133600"/>
            <a:ext cx="6840538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Алёна\Pikchers.com.musik\обои\природа\1230285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404812"/>
            <a:ext cx="8229600" cy="136800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Кристаллы воды после слов </a:t>
            </a:r>
            <a:r>
              <a:rPr lang="ru-RU" sz="3600" b="1" dirty="0" smtClean="0"/>
              <a:t>: «Я тебя ненавижу»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16832"/>
            <a:ext cx="9144000" cy="49411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chemeClr val="bg2"/>
              </a:solidFill>
            </a:endParaRPr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chemeClr val="bg2"/>
              </a:solidFill>
            </a:endParaRPr>
          </a:p>
        </p:txBody>
      </p:sp>
      <p:pic>
        <p:nvPicPr>
          <p:cNvPr id="6" name="Picture 3" descr="vod2003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>
          <a:xfrm>
            <a:off x="1258888" y="2565400"/>
            <a:ext cx="6624637" cy="3667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Алёна\Pikchers.com.musik\обои\природа\1230285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404812"/>
            <a:ext cx="8229600" cy="136800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Вот как воздействуют на кристаллы воды слова: </a:t>
            </a:r>
            <a:r>
              <a:rPr lang="ru-RU" sz="3600" b="1" dirty="0" smtClean="0">
                <a:solidFill>
                  <a:srgbClr val="FF0000"/>
                </a:solidFill>
              </a:rPr>
              <a:t>«Я тебя люблю»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16832"/>
            <a:ext cx="9144000" cy="49411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chemeClr val="bg2"/>
              </a:solidFill>
            </a:endParaRPr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chemeClr val="bg2"/>
              </a:solidFill>
            </a:endParaRPr>
          </a:p>
        </p:txBody>
      </p:sp>
      <p:pic>
        <p:nvPicPr>
          <p:cNvPr id="7" name="Picture 3" descr="vod2005"/>
          <p:cNvPicPr>
            <a:picLocks noChangeAspect="1" noChangeArrowheads="1"/>
          </p:cNvPicPr>
          <p:nvPr/>
        </p:nvPicPr>
        <p:blipFill>
          <a:blip r:embed="rId3" cstate="print">
            <a:lum bright="18000" contrast="48000"/>
          </a:blip>
          <a:srcRect/>
          <a:stretch>
            <a:fillRect/>
          </a:stretch>
        </p:blipFill>
        <p:spPr>
          <a:xfrm>
            <a:off x="1692275" y="2109788"/>
            <a:ext cx="5616575" cy="3419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Алёна\Pikchers.com.musik\обои\природа\1230285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404812"/>
            <a:ext cx="8229600" cy="136800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Любовь  ,  Благодарность  просветляют кристаллы, создают эффект свечения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16832"/>
            <a:ext cx="9144000" cy="49411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chemeClr val="bg2"/>
              </a:solidFill>
            </a:endParaRPr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chemeClr val="bg2"/>
              </a:solidFill>
            </a:endParaRPr>
          </a:p>
        </p:txBody>
      </p:sp>
      <p:pic>
        <p:nvPicPr>
          <p:cNvPr id="6" name="Picture 3" descr="vod2104"/>
          <p:cNvPicPr>
            <a:picLocks noChangeAspect="1" noChangeArrowheads="1"/>
          </p:cNvPicPr>
          <p:nvPr/>
        </p:nvPicPr>
        <p:blipFill>
          <a:blip r:embed="rId3" cstate="print">
            <a:lum bright="30000" contrast="48000"/>
          </a:blip>
          <a:srcRect/>
          <a:stretch>
            <a:fillRect/>
          </a:stretch>
        </p:blipFill>
        <p:spPr>
          <a:xfrm>
            <a:off x="1619250" y="2087563"/>
            <a:ext cx="6192838" cy="3771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Алёна\Pikchers.com.musik\обои\природа\1230285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1"/>
            <a:ext cx="8229600" cy="141277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</a:t>
            </a:r>
            <a:r>
              <a:rPr lang="ru-RU" b="1" dirty="0" smtClean="0">
                <a:solidFill>
                  <a:srgbClr val="FF0000"/>
                </a:solidFill>
              </a:rPr>
              <a:t>Опыт по воздействию скверных слов на организмы</a:t>
            </a:r>
            <a:endParaRPr lang="ru-RU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340768"/>
            <a:ext cx="8964488" cy="551723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b="1" dirty="0" smtClean="0"/>
              <a:t>Насыпаем   в два стеклянных  стакана  обыкновенный рис и добавляем воды,  чтобы она покрывала рис. 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Ставим стаканы с рисом и водой в разные комнаты.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В течение дня в один из стаканов говорим добрые слова, во второй стакан говорим грубые  слова.</a:t>
            </a:r>
          </a:p>
          <a:p>
            <a:pPr marL="514350" indent="-514350">
              <a:buAutoNum type="arabicPeriod"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  <a:endParaRPr lang="en-US" sz="2400" dirty="0" smtClean="0"/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chemeClr val="bg2"/>
              </a:solidFill>
            </a:endParaRPr>
          </a:p>
        </p:txBody>
      </p:sp>
      <p:pic>
        <p:nvPicPr>
          <p:cNvPr id="5" name="Picture 3" descr="F:\Images\My photos\Фото047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3717032"/>
            <a:ext cx="3888432" cy="271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48064" y="3717032"/>
            <a:ext cx="3721025" cy="265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Алёна\Pikchers.com.musik\обои\природа\1230285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1"/>
            <a:ext cx="8229600" cy="7647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Результаты опыта:</a:t>
            </a:r>
            <a:endParaRPr lang="ru-RU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64704"/>
            <a:ext cx="8820472" cy="609329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1. Через неделю вода во втором стакане начинает менять цвет на желтый, чувствуется неприятный запах.</a:t>
            </a:r>
          </a:p>
          <a:p>
            <a:pPr algn="just">
              <a:buNone/>
            </a:pPr>
            <a:r>
              <a:rPr lang="ru-RU" sz="2400" b="1" dirty="0" smtClean="0"/>
              <a:t>     	В первом стакане вода цвет не меняет, запаха нет. </a:t>
            </a:r>
          </a:p>
          <a:p>
            <a:pPr algn="just"/>
            <a:r>
              <a:rPr lang="ru-RU" sz="2400" b="1" dirty="0" smtClean="0"/>
              <a:t>3. Через десять дней от начала эксперимента во втором стакане на поверхности воды начинает образовываться плесень, чувствуется тухлый  запах. В первом стакане рис чистый, вода прозрачная, неприятного запаха нет.</a:t>
            </a:r>
          </a:p>
          <a:p>
            <a:pPr algn="ctr" eaLnBrk="1" hangingPunct="1">
              <a:buFontTx/>
              <a:buNone/>
            </a:pPr>
            <a:endParaRPr lang="ru-RU" sz="2400" dirty="0" smtClean="0">
              <a:solidFill>
                <a:schemeClr val="bg2"/>
              </a:solidFill>
            </a:endParaRPr>
          </a:p>
        </p:txBody>
      </p:sp>
      <p:pic>
        <p:nvPicPr>
          <p:cNvPr id="5" name="Picture 3" descr="F:\Images\My photos\Фото047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021798"/>
            <a:ext cx="4248472" cy="264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76056" y="3938004"/>
            <a:ext cx="3721025" cy="265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Алёна\Pikchers.com.musik\обои\природа\1230285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404813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 исследования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Произвести определенную исследовательскую работу и доказать, что сквернословие наносит серьезный вред здоровью человека и общества.		      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Задачи: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1.Изучить проблему сквернословия в современном обществе.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	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2.Провести опыт по воздействию скверных слов на воду. </a:t>
            </a:r>
          </a:p>
          <a:p>
            <a:pPr>
              <a:buNone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4.Узнать, какой вред живому организму наносит грубо сказанное слово.                                                                   </a:t>
            </a:r>
          </a:p>
          <a:p>
            <a:pPr>
              <a:buNone/>
            </a:pPr>
            <a:endParaRPr lang="ru-RU" dirty="0" smtClean="0">
              <a:solidFill>
                <a:srgbClr val="190DFF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190DFF"/>
              </a:solidFill>
            </a:endParaRPr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Алёна\Pikchers.com.musik\обои\природа\1230285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-642966"/>
            <a:ext cx="8229600" cy="1857388"/>
          </a:xfrm>
        </p:spPr>
        <p:txBody>
          <a:bodyPr>
            <a:noAutofit/>
          </a:bodyPr>
          <a:lstStyle/>
          <a:p>
            <a:r>
              <a:rPr lang="ru-RU" b="1" dirty="0" smtClean="0"/>
              <a:t>        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Выводы: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i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106208" y="500066"/>
            <a:ext cx="8964488" cy="6572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Этот эксперимент преподносит важный урок человечеству.  Все здравомыслящие люди должны исключить бранные слова из своего лексикона, ибо это вредит любой жизнедеятельности на Земле. Таким образом,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мы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доказали,что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сквернословие наносит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непо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правимый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вред здоровью человека и общества.</a:t>
            </a:r>
          </a:p>
        </p:txBody>
      </p:sp>
      <p:pic>
        <p:nvPicPr>
          <p:cNvPr id="5" name="Picture 3" descr="F:\Images\My photos\Фото047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00298" y="4845265"/>
            <a:ext cx="3969560" cy="201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Алёна\Pikchers.com.musik\обои\природа\1230285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-642966"/>
            <a:ext cx="8229600" cy="1857388"/>
          </a:xfrm>
        </p:spPr>
        <p:txBody>
          <a:bodyPr>
            <a:noAutofit/>
          </a:bodyPr>
          <a:lstStyle/>
          <a:p>
            <a:r>
              <a:rPr lang="ru-RU" b="1" dirty="0" smtClean="0"/>
              <a:t>        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800" b="1" dirty="0" smtClean="0">
                <a:solidFill>
                  <a:srgbClr val="FF0000"/>
                </a:solidFill>
              </a:rPr>
              <a:t>Жизненное кредо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i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71470" y="0"/>
            <a:ext cx="8964488" cy="657227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духовно и физически здоровых россиян : « </a:t>
            </a:r>
            <a:r>
              <a:rPr lang="ru-RU" sz="4400" b="1" dirty="0" smtClean="0">
                <a:solidFill>
                  <a:srgbClr val="FF0000"/>
                </a:solidFill>
              </a:rPr>
              <a:t>Моя речь- мое достоинство. С меня начинается честь и культура России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.»</a:t>
            </a:r>
          </a:p>
          <a:p>
            <a:pPr algn="ctr">
              <a:buNone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0" name="Picture 6" descr="http://t1.pfst.net/2010.11/3458552302bce0a6da2efab625725d117bfbb605be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429000"/>
            <a:ext cx="6143668" cy="3143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Алёна\Pikchers.com.musik\обои\природа\1230285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404813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hlink"/>
                </a:solidFill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 актуальна, так как современное общество испытывает проблему духовного обнищания; употребляя вульгарную лексику, люди засоряют не только язык, но и среду обитания; разрушают свое природное начало, наносят непоправимый вред духовному и физическому здоровью будущих поколений.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Алёна\Pikchers.com.musik\обои\природа\1230285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4048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я знаю о сквернословии ?</a:t>
            </a:r>
            <a:endParaRPr lang="ru-RU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748464" cy="5257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           С научной точки зрения  «</a:t>
            </a:r>
            <a:r>
              <a:rPr lang="ru-RU" b="1" dirty="0" smtClean="0">
                <a:solidFill>
                  <a:srgbClr val="FF0000"/>
                </a:solidFill>
              </a:rPr>
              <a:t>ненормативная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лексика</a:t>
            </a:r>
            <a:r>
              <a:rPr lang="ru-RU" b="1" dirty="0" smtClean="0"/>
              <a:t>» заключает в своей экспрессивной окраске и оценочном компоненте содержания намерение говорящего </a:t>
            </a:r>
            <a:r>
              <a:rPr lang="ru-RU" b="1" dirty="0" smtClean="0">
                <a:solidFill>
                  <a:srgbClr val="FF0000"/>
                </a:solidFill>
              </a:rPr>
              <a:t>унизить, оскорбить</a:t>
            </a:r>
            <a:r>
              <a:rPr lang="ru-RU" b="1" dirty="0" smtClean="0"/>
              <a:t>, </a:t>
            </a:r>
            <a:r>
              <a:rPr lang="ru-RU" b="1" dirty="0" smtClean="0">
                <a:solidFill>
                  <a:srgbClr val="FF0000"/>
                </a:solidFill>
              </a:rPr>
              <a:t>обесчестить, опозорить </a:t>
            </a:r>
            <a:r>
              <a:rPr lang="ru-RU" b="1" dirty="0" smtClean="0"/>
              <a:t>адресата речи, причем сделать это в резкой и циничной форме. Явление сквернословия как никакое другое характеризует вопиющую нравственную деградацию нашего общ</a:t>
            </a:r>
            <a:r>
              <a:rPr lang="ru-RU" dirty="0" smtClean="0"/>
              <a:t>ества. </a:t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Алёна\Pikchers.com.musik\обои\природа\1230285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404813"/>
            <a:ext cx="8229600" cy="10079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В словаре Владимира Даля сказано:</a:t>
            </a:r>
            <a:endParaRPr lang="ru-RU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12776"/>
            <a:ext cx="5436096" cy="5445224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«Скверна — мерзость, гадость, пакость, все гнусное, противное, отвратительное, непотребное, что мерзит плотски и духовно; нечистота, грязь и гниль, тление, мертвечина, извержения, кал; смрад, вонь; непотребство, разврат, нравственное растление; все богопротивное». </a:t>
            </a:r>
            <a:endParaRPr lang="ru-RU" b="1" dirty="0"/>
          </a:p>
        </p:txBody>
      </p:sp>
      <p:pic>
        <p:nvPicPr>
          <p:cNvPr id="2051" name="Picture 3" descr="C:\Users\Андрей\Desktop\фото НПК2014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772816"/>
            <a:ext cx="2880320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Алёна\Pikchers.com.musik\обои\природа\1230285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404813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hlink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Интервью у прохожих на улице:</a:t>
            </a:r>
            <a:endParaRPr lang="ru-RU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600200"/>
            <a:ext cx="8352928" cy="5257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70000"/>
              </a:lnSpc>
              <a:buNone/>
            </a:pPr>
            <a:r>
              <a:rPr lang="ru-RU" dirty="0" smtClean="0"/>
              <a:t>          </a:t>
            </a:r>
            <a:r>
              <a:rPr lang="ru-RU" b="1" dirty="0" smtClean="0"/>
              <a:t>Каков человек, таковы и его слова. Нельзя забывать, что слово — это уже совершенно конкретный поступок. Если человек циничен, то циничны его слова, поступки и вся жизнь. </a:t>
            </a:r>
          </a:p>
          <a:p>
            <a:pPr algn="just">
              <a:lnSpc>
                <a:spcPct val="70000"/>
              </a:lnSpc>
              <a:buNone/>
            </a:pPr>
            <a:endParaRPr lang="ru-RU" b="1" dirty="0" smtClean="0"/>
          </a:p>
          <a:p>
            <a:pPr algn="just">
              <a:lnSpc>
                <a:spcPct val="70000"/>
              </a:lnSpc>
              <a:buNone/>
            </a:pPr>
            <a:r>
              <a:rPr lang="ru-RU" b="1" dirty="0" smtClean="0"/>
              <a:t>           Русская пословица гласит: «От гнилого сердца и гнилые слова». Когда сердце человеческое развращается или наполняется обидой, недовольством, гнилые, скверные слова появляются как признаки духовного разложения.</a:t>
            </a:r>
          </a:p>
          <a:p>
            <a:pPr algn="just">
              <a:lnSpc>
                <a:spcPct val="70000"/>
              </a:lnSpc>
              <a:buNone/>
            </a:pPr>
            <a:endParaRPr lang="ru-RU" b="1" dirty="0" smtClean="0"/>
          </a:p>
          <a:p>
            <a:pPr algn="just">
              <a:lnSpc>
                <a:spcPct val="70000"/>
              </a:lnSpc>
              <a:buNone/>
            </a:pPr>
            <a:r>
              <a:rPr lang="ru-RU" b="1" dirty="0" smtClean="0"/>
              <a:t>              Слыша брань от конкретного человека, можно легко сделать вывод о его духовном состоянии. 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Алёна\Pikchers.com.musik\обои\природа\1230285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4048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Обратились к научным источникам о влиянии ненормативной лексики </a:t>
            </a:r>
            <a:endParaRPr lang="ru-RU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b="1" dirty="0" smtClean="0"/>
              <a:t>К  поразительным выводам недавно пришел уральский ученый Геннадий </a:t>
            </a:r>
            <a:r>
              <a:rPr lang="ru-RU" b="1" dirty="0" err="1" smtClean="0"/>
              <a:t>Чеурин</a:t>
            </a:r>
            <a:r>
              <a:rPr lang="ru-RU" b="1" dirty="0" smtClean="0"/>
              <a:t>. Он утверждает, что ненормативная лексика очень активно воздействует на организм человека, со временем губя все живое. Гипотезу </a:t>
            </a:r>
            <a:r>
              <a:rPr lang="ru-RU" b="1" dirty="0" err="1" smtClean="0"/>
              <a:t>Чеурина</a:t>
            </a:r>
            <a:r>
              <a:rPr lang="ru-RU" b="1" dirty="0" smtClean="0"/>
              <a:t>: «о влиянии ненормативной лексики на психофизиологическое состояние живых организмов» проверяли несколько НИИ — столичный центр при Минздраве РФ, технические университеты Санкт-Петербурга, Екатеринбурга и Барнаула. И нам тоже удалось доказать эту  гипотезу! Мы провели </a:t>
            </a:r>
            <a:r>
              <a:rPr lang="ru-RU" b="1" dirty="0" err="1" smtClean="0"/>
              <a:t>экперимент</a:t>
            </a:r>
            <a:r>
              <a:rPr lang="ru-RU" b="1" dirty="0" smtClean="0"/>
              <a:t> с водой.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Алёна\Pikchers.com.musik\обои\природа\1230285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548679"/>
            <a:ext cx="8229600" cy="999133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Что мы знаем о воде</a:t>
            </a:r>
            <a:r>
              <a:rPr lang="ru-RU" b="1" dirty="0" smtClean="0"/>
              <a:t>.</a:t>
            </a:r>
            <a:endParaRPr lang="ru-RU" b="1" i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772816"/>
            <a:ext cx="8604448" cy="50851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Молекулы воды состоят из двух клеток водорода и одной клетки кислорода.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Вода (гидросфера) занимает почти три четверти поверхности Земли. Благодаря воде возникла и сохраняется жизнь на нашей планете. Способность воды медленно нагреваться и долго удерживать тепло создала условия для зарождения и развития живых организмов. </a:t>
            </a:r>
            <a:r>
              <a:rPr lang="ru-RU" b="1" dirty="0" smtClean="0">
                <a:solidFill>
                  <a:srgbClr val="FF0000"/>
                </a:solidFill>
              </a:rPr>
              <a:t>Человеческий организм на 80 % состоит из воды.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9" descr="060718_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594800">
            <a:off x="5891672" y="-1175751"/>
            <a:ext cx="4859337" cy="4149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Алёна\Pikchers.com.musik\обои\природа\1230285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0"/>
            <a:ext cx="8964612" cy="1772815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bg2"/>
                </a:solidFill>
              </a:rPr>
              <a:t> 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Интервью, взятое у  священника Спасского мужского монастыря г.Якутска игумена Никона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i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12776"/>
            <a:ext cx="5436096" cy="54452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1.  </a:t>
            </a:r>
            <a:r>
              <a:rPr lang="ru-RU" b="1" i="1" dirty="0" smtClean="0"/>
              <a:t>Что происходит с водой во время ее освящения?</a:t>
            </a:r>
          </a:p>
          <a:p>
            <a:pPr algn="just">
              <a:buNone/>
            </a:pPr>
            <a:r>
              <a:rPr lang="ru-RU" dirty="0" smtClean="0"/>
              <a:t>        Через молитву по благодати Божьей к ней возвращается  первозданное свойство.</a:t>
            </a:r>
          </a:p>
          <a:p>
            <a:pPr>
              <a:buNone/>
            </a:pPr>
            <a:r>
              <a:rPr lang="ru-RU" dirty="0" smtClean="0"/>
              <a:t>         Например, вода (освященная) в емкости не портится.</a:t>
            </a:r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chemeClr val="bg2"/>
              </a:solidFill>
            </a:endParaRPr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chemeClr val="bg2"/>
              </a:solidFill>
            </a:endParaRPr>
          </a:p>
        </p:txBody>
      </p:sp>
      <p:pic>
        <p:nvPicPr>
          <p:cNvPr id="1027" name="Picture 3" descr="C:\Users\Андрей\Desktop\фото НПК2014\10690233_717321851688923_8703233200706588660_n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80112" y="1772816"/>
            <a:ext cx="3240360" cy="39604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509</Words>
  <Application>Microsoft Office PowerPoint</Application>
  <PresentationFormat>Экран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Управление образованием окружной администрации городского округа « город Якутск» Муниципальное образовательное бюджетное  учреждение Средняя общеобразовательная школа №30 </vt:lpstr>
      <vt:lpstr>         Цель  исследования:</vt:lpstr>
      <vt:lpstr>         Актуальность темы:</vt:lpstr>
      <vt:lpstr>         Что я знаю о сквернословии ?</vt:lpstr>
      <vt:lpstr> В словаре Владимира Даля сказано:</vt:lpstr>
      <vt:lpstr> Интервью у прохожих на улице:</vt:lpstr>
      <vt:lpstr> Обратились к научным источникам о влиянии ненормативной лексики </vt:lpstr>
      <vt:lpstr>         Что мы знаем о воде.</vt:lpstr>
      <vt:lpstr>  Интервью, взятое у  священника Спасского мужского монастыря г.Якутска игумена Никона </vt:lpstr>
      <vt:lpstr>Слайд 10</vt:lpstr>
      <vt:lpstr> </vt:lpstr>
      <vt:lpstr>Кристаллы воды после прочтения Христианской молитвы</vt:lpstr>
      <vt:lpstr>Кристаллы воды после слов добра и надежды</vt:lpstr>
      <vt:lpstr>Кристаллы воды после слов : «Ты мне противен»</vt:lpstr>
      <vt:lpstr>Кристаллы воды после слов : «Я тебя ненавижу»</vt:lpstr>
      <vt:lpstr>Вот как воздействуют на кристаллы воды слова: «Я тебя люблю»</vt:lpstr>
      <vt:lpstr>Любовь  ,  Благодарность  просветляют кристаллы, создают эффект свечения</vt:lpstr>
      <vt:lpstr>          Опыт по воздействию скверных слов на организмы</vt:lpstr>
      <vt:lpstr>         Результаты опыта:</vt:lpstr>
      <vt:lpstr>              Выводы:     </vt:lpstr>
      <vt:lpstr>              Жизненное кредо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образованием окружной администрации Городского округа « Город Якутск» Муниципальное образовательное учреждение Средняя общеобразовательная школа №21 (с УИОП)</dc:title>
  <dc:creator>Андрей</dc:creator>
  <cp:lastModifiedBy>Пользователь</cp:lastModifiedBy>
  <cp:revision>76</cp:revision>
  <dcterms:created xsi:type="dcterms:W3CDTF">2014-11-13T12:11:32Z</dcterms:created>
  <dcterms:modified xsi:type="dcterms:W3CDTF">2015-01-14T12:56:58Z</dcterms:modified>
</cp:coreProperties>
</file>