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1B68-2859-4628-A2FA-38C2DE386CA9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BD0D-897B-4AE0-9D9C-F2EFFEA0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BD0D-897B-4AE0-9D9C-F2EFFEA0A1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8FCE-9499-46CC-865F-5D183AA8CDB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C099-2B1B-437E-A6D3-DD9892C6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3924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к уроку.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Модуль. Алгебраические действия с алгебраическими дробями.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№4. Тема «Умножение и деление алгебраических дробей».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537321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математики Фалахутдинова Р.Н.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урока: методологический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Образовательные: знакомство с правилами (формулами) умножения и деления алгебраических дробей.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Развивающие: развитие умения выполнять действия с алгебраическими дробями; рассмотреть задания          различного уровня сложности; проверить умение умножать и делить алгебраические дроби.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Воспитательные: воспитывать ответственное отношение к процессу учения; учить слушать и уважать друг друга.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Приложение 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Формулы умножения и деления дробей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Формулы сокращённого умножения</a:t>
            </a:r>
          </a:p>
          <a:p>
            <a:pPr lvl="0" algn="ctr"/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 + </a:t>
            </a:r>
            <a:r>
              <a:rPr lang="ru-RU" dirty="0" err="1"/>
              <a:t>b</a:t>
            </a:r>
            <a:r>
              <a:rPr lang="ru-RU" dirty="0"/>
              <a:t>)</a:t>
            </a:r>
            <a:r>
              <a:rPr lang="ru-RU" baseline="30000" dirty="0"/>
              <a:t>2</a:t>
            </a:r>
            <a:r>
              <a:rPr lang="ru-RU" dirty="0"/>
              <a:t>=(</a:t>
            </a:r>
            <a:r>
              <a:rPr lang="ru-RU" dirty="0" err="1"/>
              <a:t>a</a:t>
            </a:r>
            <a:r>
              <a:rPr lang="ru-RU" baseline="30000" dirty="0"/>
              <a:t> </a:t>
            </a:r>
            <a:r>
              <a:rPr lang="ru-RU" dirty="0"/>
              <a:t>+ </a:t>
            </a:r>
            <a:r>
              <a:rPr lang="ru-RU" dirty="0" err="1"/>
              <a:t>b</a:t>
            </a:r>
            <a:r>
              <a:rPr lang="ru-RU" dirty="0"/>
              <a:t>)</a:t>
            </a:r>
            <a:r>
              <a:rPr lang="ru-RU" baseline="30000" dirty="0"/>
              <a:t> </a:t>
            </a:r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 + </a:t>
            </a:r>
            <a:r>
              <a:rPr lang="ru-RU" dirty="0" err="1"/>
              <a:t>b</a:t>
            </a:r>
            <a:r>
              <a:rPr lang="ru-RU" dirty="0" smtClean="0"/>
              <a:t>)</a:t>
            </a:r>
            <a:endParaRPr lang="ru-RU" dirty="0"/>
          </a:p>
          <a:p>
            <a:pPr lvl="0" algn="ctr"/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 - </a:t>
            </a:r>
            <a:r>
              <a:rPr lang="ru-RU" dirty="0" err="1"/>
              <a:t>b</a:t>
            </a:r>
            <a:r>
              <a:rPr lang="ru-RU" dirty="0"/>
              <a:t>)</a:t>
            </a:r>
            <a:r>
              <a:rPr lang="ru-RU" baseline="30000" dirty="0"/>
              <a:t>2</a:t>
            </a:r>
            <a:r>
              <a:rPr lang="ru-RU" dirty="0"/>
              <a:t>=(</a:t>
            </a:r>
            <a:r>
              <a:rPr lang="ru-RU" dirty="0" err="1"/>
              <a:t>a</a:t>
            </a:r>
            <a:r>
              <a:rPr lang="ru-RU" baseline="30000" dirty="0"/>
              <a:t> </a:t>
            </a:r>
            <a:r>
              <a:rPr lang="ru-RU" dirty="0"/>
              <a:t>- </a:t>
            </a:r>
            <a:r>
              <a:rPr lang="ru-RU" dirty="0" err="1"/>
              <a:t>b</a:t>
            </a:r>
            <a:r>
              <a:rPr lang="ru-RU" dirty="0"/>
              <a:t>)</a:t>
            </a:r>
            <a:r>
              <a:rPr lang="ru-RU" baseline="30000" dirty="0"/>
              <a:t> </a:t>
            </a:r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 - </a:t>
            </a:r>
            <a:r>
              <a:rPr lang="ru-RU" dirty="0" err="1"/>
              <a:t>b</a:t>
            </a:r>
            <a:r>
              <a:rPr lang="ru-RU" dirty="0"/>
              <a:t>)</a:t>
            </a:r>
          </a:p>
          <a:p>
            <a:pPr lvl="0" algn="ctr"/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baseline="30000" dirty="0"/>
              <a:t>2</a:t>
            </a:r>
            <a:r>
              <a:rPr lang="ru-RU" dirty="0"/>
              <a:t>– b</a:t>
            </a:r>
            <a:r>
              <a:rPr lang="ru-RU" baseline="30000" dirty="0"/>
              <a:t>2</a:t>
            </a:r>
            <a:r>
              <a:rPr lang="ru-RU" dirty="0"/>
              <a:t>= (</a:t>
            </a:r>
            <a:r>
              <a:rPr lang="ru-RU" dirty="0" err="1"/>
              <a:t>a</a:t>
            </a:r>
            <a:r>
              <a:rPr lang="ru-RU" baseline="30000" dirty="0"/>
              <a:t> </a:t>
            </a:r>
            <a:r>
              <a:rPr lang="ru-RU" dirty="0"/>
              <a:t>- </a:t>
            </a:r>
            <a:r>
              <a:rPr lang="ru-RU" dirty="0" err="1"/>
              <a:t>b</a:t>
            </a:r>
            <a:r>
              <a:rPr lang="ru-RU" dirty="0"/>
              <a:t>)</a:t>
            </a:r>
            <a:r>
              <a:rPr lang="ru-RU" baseline="30000" dirty="0"/>
              <a:t> </a:t>
            </a:r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 + </a:t>
            </a:r>
            <a:r>
              <a:rPr lang="ru-RU" dirty="0" err="1"/>
              <a:t>b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1838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Приложение 2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Правила: </a:t>
            </a:r>
          </a:p>
          <a:p>
            <a:pPr lvl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умножить одну алгебраическую дробь на другую, надо:    перемножить их числители и результат записать в числитель,  перемножить их знаменатели и результат записать в знаменатель. </a:t>
            </a:r>
          </a:p>
          <a:p>
            <a:pPr lvl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разделить две дроби, надо первую дробь умножить на «перевернутую» вторую.</a:t>
            </a:r>
          </a:p>
          <a:p>
            <a:pPr lvl="0"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Перед умножением и делением алгебраических дробей, зачастую выгодно разложить их числители и знаменатели на множители — это облегчает сокращение алгебраической дроби, которая получается в результате умножения или деления.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24936" cy="892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Установи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соответствие и прочитай полученное слово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Задание 1. Выполните умножение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4176464" cy="31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20072" y="1196752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Задание 2. Выполните деление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72816"/>
            <a:ext cx="458952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268760"/>
            <a:ext cx="2674640" cy="46064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Возведите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6840760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05064"/>
            <a:ext cx="69847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мы узнали на уроке?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правила умножения и деления дробей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ли применить эти правила при сложении и вычитании дробей?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-27966" y="-1"/>
          <a:ext cx="9029122" cy="6858001"/>
        </p:xfrm>
        <a:graphic>
          <a:graphicData uri="http://schemas.openxmlformats.org/presentationml/2006/ole">
            <p:oleObj spid="_x0000_s22529" name="Слайд" r:id="rId3" imgW="4548983" imgH="3413916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Н.Л. «Технология ИСУД как диагностический и управленческий ресурс качества школьного образования», 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 А. Г. Мордкович. Алгебра 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класс. М: 2011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266</Words>
  <Application>Microsoft Office PowerPoint</Application>
  <PresentationFormat>Экран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Слайд Microsoft Office PowerPoint</vt:lpstr>
      <vt:lpstr> Презентация к уроку. Модуль. Алгебраические действия с алгебраическими дробями. Урок №4. Тема «Умножение и деление алгебраических дробей». </vt:lpstr>
      <vt:lpstr>Слайд 2</vt:lpstr>
      <vt:lpstr>Приложение 1 </vt:lpstr>
      <vt:lpstr>Приложение 2 </vt:lpstr>
      <vt:lpstr>Приложение 3</vt:lpstr>
      <vt:lpstr>Задание №3</vt:lpstr>
      <vt:lpstr>Рефлексия.  Что мы узнали на уроке? Назовите правила умножения и деления дробей Можно ли применить эти правила при сложении и вычитании дробей?</vt:lpstr>
      <vt:lpstr>Слайд 8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8</cp:revision>
  <dcterms:created xsi:type="dcterms:W3CDTF">2015-01-29T14:06:13Z</dcterms:created>
  <dcterms:modified xsi:type="dcterms:W3CDTF">2015-01-30T15:18:44Z</dcterms:modified>
</cp:coreProperties>
</file>