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Игра-соревнование</a:t>
            </a:r>
          </a:p>
          <a:p>
            <a:pPr algn="ctr"/>
            <a:endParaRPr lang="ru-RU" sz="4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КВН «Умники» и «</a:t>
            </a:r>
            <a:r>
              <a:rPr lang="ru-RU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Знайки</a:t>
            </a: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 </a:t>
            </a:r>
            <a:endParaRPr lang="ru-RU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5"/>
          <p:cNvPicPr>
            <a:picLocks noGrp="1"/>
          </p:cNvPicPr>
          <p:nvPr>
            <p:ph sz="half" idx="2"/>
          </p:nvPr>
        </p:nvPicPr>
        <p:blipFill>
          <a:blip r:embed="rId2" cstate="print">
            <a:lum bright="10000" contrast="10000"/>
          </a:blip>
          <a:stretch>
            <a:fillRect/>
          </a:stretch>
        </p:blipFill>
        <p:spPr bwMode="auto">
          <a:xfrm>
            <a:off x="4786314" y="1785926"/>
            <a:ext cx="3857652" cy="3143272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4286280" cy="32147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"Вставь недостающую картинку"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«Разложи по группам предметы» 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28596" y="2285992"/>
            <a:ext cx="4000528" cy="3243933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30047" t="11783"/>
          <a:stretch>
            <a:fillRect/>
          </a:stretch>
        </p:blipFill>
        <p:spPr bwMode="auto">
          <a:xfrm>
            <a:off x="5000628" y="2214554"/>
            <a:ext cx="3559540" cy="3286148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"Найди два одинаковых числа" 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561" y="2174875"/>
            <a:ext cx="2963466" cy="39512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0"/>
            <a:ext cx="4857784" cy="12144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«Дорисуй предмет»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85794"/>
            <a:ext cx="4041775" cy="303133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12656"/>
          <a:stretch>
            <a:fillRect/>
          </a:stretch>
        </p:blipFill>
        <p:spPr bwMode="auto">
          <a:xfrm>
            <a:off x="3214678" y="3143248"/>
            <a:ext cx="2963466" cy="345122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71480"/>
            <a:ext cx="2655106" cy="354014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 заданиями справились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:\Users\DHR\Desktop\квн 2\С заданиями справились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16042" t="10526" r="1292" b="8772"/>
          <a:stretch>
            <a:fillRect/>
          </a:stretch>
        </p:blipFill>
        <p:spPr bwMode="auto">
          <a:xfrm>
            <a:off x="1857356" y="1357298"/>
            <a:ext cx="5286412" cy="3714776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36</Words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"Вставь недостающую картинку" </vt:lpstr>
      <vt:lpstr>«Разложи по группам предметы» </vt:lpstr>
      <vt:lpstr>"Найди два одинаковых числа" </vt:lpstr>
      <vt:lpstr>«Дорисуй предмет»</vt:lpstr>
      <vt:lpstr>С заданиями справились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"Вставь недостающую картинку" </dc:title>
  <dc:creator>DHR</dc:creator>
  <cp:lastModifiedBy>DHR</cp:lastModifiedBy>
  <cp:revision>12</cp:revision>
  <dcterms:created xsi:type="dcterms:W3CDTF">2015-01-10T20:38:08Z</dcterms:created>
  <dcterms:modified xsi:type="dcterms:W3CDTF">2015-01-21T18:38:27Z</dcterms:modified>
</cp:coreProperties>
</file>