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76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059" autoAdjust="0"/>
    <p:restoredTop sz="94660"/>
  </p:normalViewPr>
  <p:slideViewPr>
    <p:cSldViewPr>
      <p:cViewPr varScale="1">
        <p:scale>
          <a:sx n="77" d="100"/>
          <a:sy n="77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813148-96BE-496C-9ADD-9672E4393B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410973F-AE69-42D3-8709-10F94B0A441A}" type="datetimeFigureOut">
              <a:rPr lang="ru-RU"/>
              <a:pPr/>
              <a:t>05.10.2014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0D66B-8D46-4FD4-81F5-0750596EE11C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AD48-A356-4F1F-BD7C-5875F8BE3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8FC53-0C9E-4457-ACD6-570043489842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A232-276A-4860-A5BB-293276FC5F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C173E-8A50-4A7A-8221-85715478EFA0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DD0A-52FE-4D20-BA7E-5D7754BDF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4B3F5-58C8-495E-9BF2-A660FBD9E217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FDE8-1A8D-4A1F-AF2E-ACE640B9B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F83F8-D3FD-41B3-ADB3-2D4FFBEEDCC6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8525-EC8E-4FF6-BB09-255563395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106E7-AB4B-424D-B03E-70F7D047A689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211A8-67FF-4C63-93DA-B4AB98C70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8B2E5-E5EF-4B4C-A9F4-353C01DDD85E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5B9E5-A75F-4578-8825-ED5D1799E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C8CC9-88FF-443E-83F5-8921B3AF780A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3730-FA55-4AB3-8744-3A131D041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8217F-237D-49B1-9342-80838274ED39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3E176-0190-4017-ADB6-804AD245A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373C2-8CB2-4EC7-90F6-D519E32AB40A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9BEDD-3505-490E-AD8F-395F845AE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A5E8230-1C12-4718-A25E-4148074C8F8F}" type="datetimeFigureOut">
              <a:rPr lang="ru-RU"/>
              <a:pPr/>
              <a:t>05.10.2014</a:t>
            </a:fld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AE87AE4-6016-4C53-950C-8CED8C7FB1E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Право человека на семью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94" name="Picture 18" descr="семь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6624637" cy="4176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Права ребенка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семья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1438"/>
            <a:ext cx="7842250" cy="489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сказка “Кукушка”</a:t>
            </a:r>
            <a:r>
              <a:rPr lang="ru-RU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семья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550988"/>
            <a:ext cx="5327650" cy="490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Мама для мамонтенка</a:t>
            </a:r>
            <a:r>
              <a:rPr lang="ru-RU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семья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6985000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Семья- родной дом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семья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6337300" cy="4176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Семь-Я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семья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6724650" cy="4810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Белоснежка и семь гномов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семья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00213"/>
            <a:ext cx="5832475" cy="43926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Красная шапочка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семья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5616575" cy="4897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Золотой ключик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семья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24000"/>
            <a:ext cx="4391025" cy="4784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Три медведя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семья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73238"/>
            <a:ext cx="5400675" cy="3960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Права ребенка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семья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569325" cy="5183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271</TotalTime>
  <Words>27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Tahoma</vt:lpstr>
      <vt:lpstr>Wingdings</vt:lpstr>
      <vt:lpstr>Calibri</vt:lpstr>
      <vt:lpstr>Океан</vt:lpstr>
      <vt:lpstr>Право человека на семью </vt:lpstr>
      <vt:lpstr>Мама для мамонтенка </vt:lpstr>
      <vt:lpstr>Семья- родной дом</vt:lpstr>
      <vt:lpstr>Семь-Я</vt:lpstr>
      <vt:lpstr>Белоснежка и семь гномов </vt:lpstr>
      <vt:lpstr>Красная шапочка </vt:lpstr>
      <vt:lpstr>Золотой ключик </vt:lpstr>
      <vt:lpstr>Три медведя </vt:lpstr>
      <vt:lpstr>Права ребенка</vt:lpstr>
      <vt:lpstr>Права ребенка</vt:lpstr>
      <vt:lpstr>сказка “Кукушка”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</dc:title>
  <dc:creator>МК</dc:creator>
  <cp:lastModifiedBy>Администратор</cp:lastModifiedBy>
  <cp:revision>16</cp:revision>
  <dcterms:created xsi:type="dcterms:W3CDTF">2013-03-13T13:43:56Z</dcterms:created>
  <dcterms:modified xsi:type="dcterms:W3CDTF">2014-10-05T12:24:22Z</dcterms:modified>
</cp:coreProperties>
</file>