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90" r:id="rId13"/>
    <p:sldId id="270" r:id="rId14"/>
    <p:sldId id="292" r:id="rId15"/>
    <p:sldId id="267" r:id="rId16"/>
    <p:sldId id="268" r:id="rId17"/>
    <p:sldId id="293" r:id="rId18"/>
    <p:sldId id="269" r:id="rId19"/>
    <p:sldId id="271" r:id="rId20"/>
    <p:sldId id="287" r:id="rId21"/>
    <p:sldId id="273" r:id="rId22"/>
    <p:sldId id="274" r:id="rId23"/>
    <p:sldId id="288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95" r:id="rId35"/>
    <p:sldId id="285" r:id="rId36"/>
    <p:sldId id="286" r:id="rId37"/>
    <p:sldId id="289" r:id="rId38"/>
    <p:sldId id="301" r:id="rId39"/>
    <p:sldId id="300" r:id="rId40"/>
    <p:sldId id="299" r:id="rId41"/>
    <p:sldId id="302" r:id="rId42"/>
    <p:sldId id="303" r:id="rId43"/>
    <p:sldId id="304" r:id="rId44"/>
    <p:sldId id="305" r:id="rId45"/>
    <p:sldId id="306" r:id="rId46"/>
    <p:sldId id="308" r:id="rId47"/>
    <p:sldId id="314" r:id="rId48"/>
    <p:sldId id="315" r:id="rId49"/>
    <p:sldId id="311" r:id="rId50"/>
    <p:sldId id="316" r:id="rId51"/>
    <p:sldId id="313" r:id="rId52"/>
    <p:sldId id="321" r:id="rId53"/>
    <p:sldId id="320" r:id="rId54"/>
    <p:sldId id="322" r:id="rId55"/>
    <p:sldId id="323" r:id="rId56"/>
    <p:sldId id="325" r:id="rId57"/>
    <p:sldId id="327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7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89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2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76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4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3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5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94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66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3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A0F77-7731-4C41-8318-890CFBFC73AE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46FD9-2267-4777-9496-4AB5560C5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2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gif"/><Relationship Id="rId5" Type="http://schemas.openxmlformats.org/officeDocument/2006/relationships/image" Target="../media/image2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1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gif"/><Relationship Id="rId5" Type="http://schemas.openxmlformats.org/officeDocument/2006/relationships/image" Target="../media/image5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1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1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gif"/><Relationship Id="rId5" Type="http://schemas.openxmlformats.org/officeDocument/2006/relationships/image" Target="../media/image52.png"/><Relationship Id="rId4" Type="http://schemas.openxmlformats.org/officeDocument/2006/relationships/image" Target="../media/image1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jp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zwukowi4ok.ucoz.ru/_ph/2/5407842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7" y="-1"/>
            <a:ext cx="12338566" cy="69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289065">
            <a:off x="1029827" y="1361807"/>
            <a:ext cx="7831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«Посвящение в Читатели»</a:t>
            </a:r>
            <a:endParaRPr lang="ru-RU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5" y="3240082"/>
            <a:ext cx="1468862" cy="14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tkrytki-animashki.ru/uploads/image/29/3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158">
            <a:off x="7907952" y="3328436"/>
            <a:ext cx="1204935" cy="115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bdou173.ru/files/images/dlia-str/%D0%B1%D0%B0%D0%B1%D0%BE%D1%87%D0%BA%D0%B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032">
            <a:off x="2545416" y="1036756"/>
            <a:ext cx="1721431" cy="107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rbariki_-_razukrasim_vse_planeti_(zv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375" y="6131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8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ameleons.com/uploads/posts/2011-03/1301433838_02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5"/>
            <a:ext cx="12191999" cy="68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://img-fotki.yandex.ru/get/4704/svetlera.4c3/0_68ccb_3bd4b644_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88" y="1219201"/>
            <a:ext cx="4465450" cy="46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0.liveinternet.ru/images/attach/c/7/97/786/97786154_2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298">
            <a:off x="287895" y="2164868"/>
            <a:ext cx="3324545" cy="205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0.liveinternet.ru/images/attach/c/7/97/786/97786154_2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6463">
            <a:off x="8569374" y="3050410"/>
            <a:ext cx="3526145" cy="22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olshoj_Detskij_Hor_Vr_I_Ct_V._Popova-Uchat_v_shkole_(mp3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926" y="5912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7961"/>
            <a:ext cx="12287533" cy="6850039"/>
          </a:xfrm>
          <a:prstGeom prst="rect">
            <a:avLst/>
          </a:prstGeom>
        </p:spPr>
      </p:pic>
      <p:pic>
        <p:nvPicPr>
          <p:cNvPr id="1032" name="Picture 8" descr="http://gifsla.ru/images/4/chelovek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77" y="1217243"/>
            <a:ext cx="4177368" cy="477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iffun.ru/_ph/48/6371770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5" y="2628331"/>
            <a:ext cx="2837823" cy="29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iffun.ru/_ph/48/6371770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2602276"/>
            <a:ext cx="2758323" cy="288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ля королевы и бук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278" y="5812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"/>
            <a:ext cx="12191999" cy="6875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37" y="1924334"/>
            <a:ext cx="114095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– лучший друг </a:t>
            </a:r>
            <a:r>
              <a:rPr lang="ru-RU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неё мы как без рук!</a:t>
            </a:r>
          </a:p>
          <a:p>
            <a:pPr algn="ctr"/>
            <a:endParaRPr lang="ru-RU" sz="8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shkola-48.ru/data/objects/115/images/raskryt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6" y="4354929"/>
            <a:ext cx="2934270" cy="142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7961"/>
            <a:ext cx="12287533" cy="6850039"/>
          </a:xfrm>
          <a:prstGeom prst="rect">
            <a:avLst/>
          </a:prstGeom>
        </p:spPr>
      </p:pic>
      <p:pic>
        <p:nvPicPr>
          <p:cNvPr id="1032" name="Picture 8" descr="http://gifsla.ru/images/4/chelovek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77" y="1217243"/>
            <a:ext cx="4177368" cy="477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iffun.ru/_ph/48/6371770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5" y="2628331"/>
            <a:ext cx="2837823" cy="29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iffun.ru/_ph/48/63717700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2602276"/>
            <a:ext cx="2758323" cy="288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ля королевы и бук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278" y="5812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humbs.dreamstime.com/z/escrita-do-livro-velho-com-pena-92312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10" y="0"/>
            <a:ext cx="7478974" cy="6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krasivie-kartinki.ru/images/blestiashka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612" y="3794078"/>
            <a:ext cx="1818951" cy="30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ratul.ru/images/pozdravlenija-de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1263">
            <a:off x="62362" y="110965"/>
            <a:ext cx="2210937" cy="19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mayli.ru/data/smiles/babochki-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24" y="163772"/>
            <a:ext cx="1737028" cy="1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mayli.ru/data/smiles/babochki-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246" y="163772"/>
            <a:ext cx="1218741" cy="11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mayli.ru/data/smiles/babochki-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84" y="2066593"/>
            <a:ext cx="1471954" cy="14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ля книг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844" y="5799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"/>
            <a:ext cx="12191999" cy="6875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104" y="2238233"/>
            <a:ext cx="10849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это?</a:t>
            </a:r>
            <a:endParaRPr lang="ru-RU" sz="1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679">
            <a:off x="-71532" y="2627203"/>
            <a:ext cx="2992939" cy="24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miles24.ru/data/smiles/anime-knigi-1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241" y="2872448"/>
            <a:ext cx="1871834" cy="225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7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12192000" cy="6890982"/>
          </a:xfrm>
          <a:prstGeom prst="rect">
            <a:avLst/>
          </a:prstGeom>
        </p:spPr>
      </p:pic>
      <p:pic>
        <p:nvPicPr>
          <p:cNvPr id="2050" name="Picture 2" descr="http://image.jimcdn.com/app/cms/image/transf/none/path/sb40f277f1669e3dc/image/i90fe83ce9817f138/version/1380051021/%D0%B0%D0%BD%D0%B8%D0%BC%D0%B0%D1%88%D0%BA%D0%B0-%D0%BC%D0%B5%D0%B4%D0%B2%D0%B5%D0%B4%D0%B8-%D0%BD%D0%B0-%D0%BF%D0%BE%D0%B5%D0%B7%D0%B4%D0%B5-%D0%B2%D0%B5%D1%81%D0%B5%D0%BB%D1%8B%D0%B9-%D0%BF%D0%B0%D1%80%D0%BE%D0%B2%D0%BE%D0%B7%D0%B8%D0%B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2" y="877283"/>
            <a:ext cx="7642747" cy="45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mayls.ru/data/smiles/animashki-pogoda-1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8843">
            <a:off x="199672" y="1395122"/>
            <a:ext cx="2699339" cy="28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то выходит на загад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82" y="596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699" y="1473958"/>
            <a:ext cx="83387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 девица и грустна:</a:t>
            </a:r>
          </a:p>
          <a:p>
            <a:pPr algn="ctr"/>
            <a:r>
              <a:rPr lang="ru-RU" sz="5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 не нравится весна,</a:t>
            </a:r>
          </a:p>
          <a:p>
            <a:pPr algn="ctr"/>
            <a:r>
              <a:rPr lang="ru-RU" sz="5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 на солнце тяжко!</a:t>
            </a:r>
          </a:p>
          <a:p>
            <a:pPr algn="ctr"/>
            <a:r>
              <a:rPr lang="ru-RU" sz="5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Слёзы льёт бедняжка!</a:t>
            </a:r>
            <a:endParaRPr lang="ru-RU" sz="5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88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bestgif.su/_ph/45/2/516675573.gif?144130757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31"/>
            <a:ext cx="12192000" cy="69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1.liveinternet.ru/images/attach/c/8/105/154/105154983_ROS__2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sennie_melodii-Nastupila_os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042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3266" y="1214651"/>
            <a:ext cx="8679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на свете он добрей!</a:t>
            </a: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Лечит он больных зверей!</a:t>
            </a: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однажды бегемота</a:t>
            </a: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Вытащил он из болота!</a:t>
            </a: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известен, знаменит</a:t>
            </a: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доктор…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0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2mcqr7177avm29fyv51m380xi1v.wpengine.netdna-cdn.com/wp-content/uploads/2015/07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" y="-1"/>
            <a:ext cx="121941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6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1630" y="1228299"/>
            <a:ext cx="82705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Появилась девочка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чашечке цветка!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была та девочка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Чуть больше ноготка.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ореховой скорлупке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спала.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такая девочка, 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она мила!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1.liveinternet.ru/images/attach/c/2/67/505/67505594_16b6860d223945148dbff465e721a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9301" y="1473958"/>
            <a:ext cx="734249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леса на опушке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Трое их живёт в избушке!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три стула и три кружки,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кровати и подушки.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– то в домик к ним пришёл,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Беспорядок в нём навёл.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Угадайте без подсказки,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герои этой сказки?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kudago.com/media/images/event/31/94/319439a459aa9635ed11fd0c870261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21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994" y="1446663"/>
            <a:ext cx="8584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завтрак съел он только луковку,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никогда он не был плаксой.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Писать учился носом буковки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посадил в тетрадке кляксу.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слушался совсем Мальвину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 папы Карло.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11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stihi.ru/pics/2015/01/07/11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54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9618" y="1528549"/>
            <a:ext cx="89392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голубыми волосами</a:t>
            </a:r>
          </a:p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 красивыми глазами</a:t>
            </a:r>
          </a:p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Зубы чистить! Руки мыть!</a:t>
            </a:r>
          </a:p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поруководить!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3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ndigo34.ru/uploads/posts/2015-01/1422218737_malvi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70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ollady.ru/puc/3/shkola/b/1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964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446" y="1528549"/>
            <a:ext cx="107953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Стрела молодца угодила в болото</a:t>
            </a: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 где же невеста? Жениться охота!</a:t>
            </a: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невеста, глаза на макушке</a:t>
            </a: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Невесту зовут…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pp.vk.me/c323321/v323321210/633e/N16a232GWA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8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557" y="1528549"/>
            <a:ext cx="11027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Уверенный в себе, хоть неумейка,</a:t>
            </a: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от природы он большой зазнайка, </a:t>
            </a: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ну – ка угадать его сумей – ка,</a:t>
            </a: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 всем под именем…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s319824.vk.me/v319824583/683b/NM5dWNnXt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24"/>
            <a:ext cx="12191999" cy="70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12192000" cy="6890982"/>
          </a:xfrm>
          <a:prstGeom prst="rect">
            <a:avLst/>
          </a:prstGeom>
        </p:spPr>
      </p:pic>
      <p:pic>
        <p:nvPicPr>
          <p:cNvPr id="2050" name="Picture 2" descr="http://image.jimcdn.com/app/cms/image/transf/none/path/sb40f277f1669e3dc/image/i90fe83ce9817f138/version/1380051021/%D0%B0%D0%BD%D0%B8%D0%BC%D0%B0%D1%88%D0%BA%D0%B0-%D0%BC%D0%B5%D0%B4%D0%B2%D0%B5%D0%B4%D0%B8-%D0%BD%D0%B0-%D0%BF%D0%BE%D0%B5%D0%B7%D0%B4%D0%B5-%D0%B2%D0%B5%D1%81%D0%B5%D0%BB%D1%8B%D0%B9-%D0%BF%D0%B0%D1%80%D0%BE%D0%B2%D0%BE%D0%B7%D0%B8%D0%B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2" y="877283"/>
            <a:ext cx="7642747" cy="45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mayls.ru/data/smiles/animashki-pogoda-1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8843">
            <a:off x="199672" y="1395122"/>
            <a:ext cx="2699339" cy="28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то выходит на загад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82" y="5962934"/>
            <a:ext cx="609600" cy="609600"/>
          </a:xfrm>
          <a:prstGeom prst="rect">
            <a:avLst/>
          </a:prstGeom>
        </p:spPr>
      </p:pic>
      <p:pic>
        <p:nvPicPr>
          <p:cNvPr id="4" name="Кто выходит на загад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82" y="596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9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ameleons.com/uploads/posts/2011-03/1301433838_02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5"/>
            <a:ext cx="12191999" cy="68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еред мамонтёнк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79" y="6140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0lik.ru/uploads/posts/2010-01/1263673278_0lik.ru_prev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8" y="95534"/>
            <a:ext cx="11235982" cy="66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metodisty.ru/modules/boonex/photos/data/files/35405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39" y="3304056"/>
            <a:ext cx="3736184" cy="229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8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ameleons.com/uploads/posts/2011-03/1301433838_02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5"/>
            <a:ext cx="12191999" cy="68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еред мамонтёнк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09" y="6058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humbs.dreamstime.com/z/escrita-do-livro-velho-com-pena-92312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10" y="0"/>
            <a:ext cx="7478974" cy="6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krasivie-kartinki.ru/images/blestiashka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612" y="3794078"/>
            <a:ext cx="1818951" cy="30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ratul.ru/images/pozdravlenija-de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1263">
            <a:off x="62362" y="110965"/>
            <a:ext cx="2210937" cy="19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mayli.ru/data/smiles/babochki-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24" y="163772"/>
            <a:ext cx="1737028" cy="1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mayli.ru/data/smiles/babochki-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246" y="163772"/>
            <a:ext cx="1218741" cy="11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mayli.ru/data/smiles/babochki-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84" y="2066593"/>
            <a:ext cx="1471954" cy="14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ля книг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844" y="5799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humbs.dreamstime.com/z/boy-girl-go-to-school-28192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9" y="95534"/>
            <a:ext cx="9594375" cy="67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animations.ucoz.com/_ld/9/939_babochki-6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2" y="5706432"/>
            <a:ext cx="1445005" cy="11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animations.ucoz.com/_ld/9/939_babochki-6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68" y="5762355"/>
            <a:ext cx="1390413" cy="10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animations.ucoz.com/_ld/9/939_babochki-6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67" y="5797885"/>
            <a:ext cx="1347813" cy="10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animations.ucoz.com/_ld/9/939_babochki-6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69" y="5848389"/>
            <a:ext cx="1264857" cy="99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animations.ucoz.com/_ld/9/939_babochki-6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04" y="5787511"/>
            <a:ext cx="1326560" cy="10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animations.ucoz.com/_ld/9/939_babochki-6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04" y="5746630"/>
            <a:ext cx="1301184" cy="10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://mkdouulibkasmuni.dagschool.com/_http_schools/1710/mkdouulibkasmuni/admin/ckfinder/core/connector/php/connector.phpfck_user_files/images/79537901_2fcf0e0be4b2a36fd6c69e3cb89752d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081" y="0"/>
            <a:ext cx="1603613" cy="128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http://mkdouulibkasmuni.dagschool.com/_http_schools/1710/mkdouulibkasmuni/admin/ckfinder/core/connector/php/connector.phpfck_user_files/images/79537901_2fcf0e0be4b2a36fd6c69e3cb89752d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9" y="95534"/>
            <a:ext cx="1603612" cy="128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ля Юли и Лёш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529" y="5954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player.myshared.ru/985005/data/images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80"/>
            <a:ext cx="12192000" cy="688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gif-animashki.ru/images/animaciya_2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22" y="2001078"/>
            <a:ext cx="5182428" cy="45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animashki.kak2z.org/pic/17/knigi-16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564874"/>
            <a:ext cx="13811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animashki.kak2z.org/pic/17/knigi-16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49" y="1167640"/>
            <a:ext cx="13811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3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34"/>
            <a:ext cx="12192000" cy="6877334"/>
          </a:xfrm>
          <a:prstGeom prst="rect">
            <a:avLst/>
          </a:prstGeom>
        </p:spPr>
      </p:pic>
      <p:pic>
        <p:nvPicPr>
          <p:cNvPr id="6146" name="Picture 2" descr="http://img-fotki.yandex.ru/get/4409/28257045.57a/0_6d246_4f826ff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324">
            <a:off x="6121884" y="604659"/>
            <a:ext cx="4031217" cy="60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364" y="1692322"/>
            <a:ext cx="5800299" cy="185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20518297">
            <a:off x="-276156" y="2307703"/>
            <a:ext cx="6848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</a:t>
            </a:r>
            <a:r>
              <a:rPr lang="ru-RU" sz="5400" dirty="0" smtClean="0"/>
              <a:t>!</a:t>
            </a:r>
            <a:endParaRPr lang="ru-RU" sz="5400" dirty="0"/>
          </a:p>
        </p:txBody>
      </p:sp>
      <p:pic>
        <p:nvPicPr>
          <p:cNvPr id="5" name="Для Куз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364" y="5984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playcast.ru/uploads/2015/02/09/12036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allday.ru/uploads/posts/2010-04/1270754516_0addcc5b0d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6788" y="1364776"/>
            <a:ext cx="4926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Букварь – </a:t>
            </a: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</a:p>
          <a:p>
            <a:pPr algn="ctr"/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нига </a:t>
            </a:r>
          </a:p>
          <a:p>
            <a:pPr algn="ctr"/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етей!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mn.ru/images/31609/73/316097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7"/>
            <a:ext cx="12191999" cy="68636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570" y="1965278"/>
            <a:ext cx="10781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любит книжка?</a:t>
            </a:r>
            <a:endParaRPr lang="ru-RU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animashki.kak2z.org/pic/17/knigi-4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8" y="3146147"/>
            <a:ext cx="4010909" cy="231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34"/>
            <a:ext cx="12191999" cy="6877334"/>
          </a:xfrm>
          <a:prstGeom prst="rect">
            <a:avLst/>
          </a:prstGeom>
        </p:spPr>
      </p:pic>
      <p:pic>
        <p:nvPicPr>
          <p:cNvPr id="11268" name="Picture 4" descr="http://img-fotki.yandex.ru/get/4402/prih-09.32/0_525f7_4acdf9f3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1665458"/>
            <a:ext cx="10931856" cy="37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1.liveinternet.ru/images/attach/c/8/105/154/105154983_ROS__2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sennie_melodii-Nastupila_os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042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ollady.ru/puc/3/shkola/b/1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964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0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1.liveinternet.ru/images/attach/c/8/105/154/105154983_ROS__2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sennie_melodii-Nastupila_os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042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30"/>
            <a:ext cx="12192000" cy="6904630"/>
          </a:xfrm>
          <a:prstGeom prst="rect">
            <a:avLst/>
          </a:prstGeom>
        </p:spPr>
      </p:pic>
      <p:pic>
        <p:nvPicPr>
          <p:cNvPr id="12290" name="Picture 2" descr="http://prosadik.ru/images/cten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50" y="1624084"/>
            <a:ext cx="4796050" cy="3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3096">
            <a:off x="297377" y="1715940"/>
            <a:ext cx="2468695" cy="20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534">
            <a:off x="9090408" y="2979884"/>
            <a:ext cx="2305674" cy="19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ля детей - Веселая Музыка (паровози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017" y="5989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8/105/154/105154983_ROS__2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sennie_melodii-Nastupila_os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253" y="6112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30"/>
            <a:ext cx="12192000" cy="6904630"/>
          </a:xfrm>
          <a:prstGeom prst="rect">
            <a:avLst/>
          </a:prstGeom>
        </p:spPr>
      </p:pic>
      <p:pic>
        <p:nvPicPr>
          <p:cNvPr id="12290" name="Picture 2" descr="http://prosadik.ru/images/cten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50" y="1624084"/>
            <a:ext cx="4796050" cy="3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3096">
            <a:off x="297377" y="1715940"/>
            <a:ext cx="2468695" cy="20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534">
            <a:off x="9090408" y="2979884"/>
            <a:ext cx="2305674" cy="19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12192000" cy="6890982"/>
          </a:xfrm>
          <a:prstGeom prst="rect">
            <a:avLst/>
          </a:prstGeom>
        </p:spPr>
      </p:pic>
      <p:pic>
        <p:nvPicPr>
          <p:cNvPr id="13316" name="Picture 4" descr="http://player.myshared.ru/829406/data/images/img1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579" y="1699937"/>
            <a:ext cx="2674961" cy="390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797" y="2306471"/>
            <a:ext cx="8598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«Большая книжка»</a:t>
            </a:r>
            <a:endParaRPr lang="ru-RU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http://akartinki.narod.ru/2/ANIMASHKI6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43" y="3481143"/>
            <a:ext cx="2852383" cy="22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ля сценки 3 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997" y="612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12192000" cy="6890982"/>
          </a:xfrm>
          <a:prstGeom prst="rect">
            <a:avLst/>
          </a:prstGeom>
        </p:spPr>
      </p:pic>
      <p:pic>
        <p:nvPicPr>
          <p:cNvPr id="13316" name="Picture 4" descr="http://player.myshared.ru/829406/data/images/img1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579" y="1699937"/>
            <a:ext cx="2674961" cy="390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797" y="2306471"/>
            <a:ext cx="8598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«Большая книжка»</a:t>
            </a:r>
            <a:endParaRPr lang="ru-RU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http://akartinki.narod.ru/2/ANIMASHKI6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43" y="3481143"/>
            <a:ext cx="2852383" cy="22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12192000" cy="6890982"/>
          </a:xfrm>
          <a:prstGeom prst="rect">
            <a:avLst/>
          </a:prstGeom>
        </p:spPr>
      </p:pic>
      <p:pic>
        <p:nvPicPr>
          <p:cNvPr id="13316" name="Picture 4" descr="http://player.myshared.ru/829406/data/images/img1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579" y="1699937"/>
            <a:ext cx="2674961" cy="390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797" y="2306471"/>
            <a:ext cx="8598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«Большая книжка»</a:t>
            </a:r>
            <a:endParaRPr lang="ru-RU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http://akartinki.narod.ru/2/ANIMASHKI6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43" y="3481143"/>
            <a:ext cx="2852383" cy="22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ля сценки 3 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997" y="612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3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30"/>
            <a:ext cx="12192000" cy="6904630"/>
          </a:xfrm>
          <a:prstGeom prst="rect">
            <a:avLst/>
          </a:prstGeom>
        </p:spPr>
      </p:pic>
      <p:pic>
        <p:nvPicPr>
          <p:cNvPr id="12290" name="Picture 2" descr="http://prosadik.ru/images/cten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50" y="1624084"/>
            <a:ext cx="4796050" cy="3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3096">
            <a:off x="297377" y="1715940"/>
            <a:ext cx="2468695" cy="20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534">
            <a:off x="9090408" y="2979884"/>
            <a:ext cx="2305674" cy="19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ля детей - Веселая Музыка (паровози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017" y="5989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30"/>
            <a:ext cx="12192000" cy="6904630"/>
          </a:xfrm>
          <a:prstGeom prst="rect">
            <a:avLst/>
          </a:prstGeom>
        </p:spPr>
      </p:pic>
      <p:pic>
        <p:nvPicPr>
          <p:cNvPr id="12290" name="Picture 2" descr="http://prosadik.ru/images/cten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50" y="1624084"/>
            <a:ext cx="4796050" cy="35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3096">
            <a:off x="297377" y="1715940"/>
            <a:ext cx="2468695" cy="20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534">
            <a:off x="9090408" y="2979884"/>
            <a:ext cx="2305674" cy="19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2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zwukowi4ok.ucoz.ru/_ph/2/5407842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7" y="-1"/>
            <a:ext cx="12338566" cy="69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289065">
            <a:off x="1029827" y="1915805"/>
            <a:ext cx="7831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5" y="3240082"/>
            <a:ext cx="1468862" cy="14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tkrytki-animashki.ru/uploads/image/29/3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158">
            <a:off x="7907952" y="3328436"/>
            <a:ext cx="1204935" cy="115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bdou173.ru/files/images/dlia-str/%D0%B1%D0%B0%D0%B1%D0%BE%D1%87%D0%BA%D0%B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032">
            <a:off x="2545416" y="1036756"/>
            <a:ext cx="1721431" cy="107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онка чему учат в школ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6773" y="5991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zwukowi4ok.ucoz.ru/_ph/2/5407842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7" y="-1"/>
            <a:ext cx="12338566" cy="69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289065">
            <a:off x="1029827" y="1915805"/>
            <a:ext cx="7831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5" y="3240082"/>
            <a:ext cx="1468862" cy="14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tkrytki-animashki.ru/uploads/image/29/3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158">
            <a:off x="7907952" y="3328436"/>
            <a:ext cx="1204935" cy="115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bdou173.ru/files/images/dlia-str/%D0%B1%D0%B0%D0%B1%D0%BE%D1%87%D0%BA%D0%B0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032">
            <a:off x="2545416" y="1036756"/>
            <a:ext cx="1721431" cy="107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cotty_-_The_Black_Pearl_Bodybangers_Remix-Vihod_veduschi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375" y="6139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46" y="1266092"/>
            <a:ext cx="5931877" cy="4572000"/>
          </a:xfrm>
          <a:prstGeom prst="rect">
            <a:avLst/>
          </a:prstGeom>
        </p:spPr>
      </p:pic>
      <p:pic>
        <p:nvPicPr>
          <p:cNvPr id="1030" name="Picture 6" descr="http://animashki.kak2z.org/pic/17/knigi-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8991">
            <a:off x="368911" y="2370361"/>
            <a:ext cx="2333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nimashki.kak2z.org/pic/17/knigi-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0088">
            <a:off x="9557152" y="3552092"/>
            <a:ext cx="2333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6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://svekruhaod.com.ua/bulya/wp-content/uploads/2014/05/%D0%92%D0%BE%D0%B2%D0%BA%D0%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1437425"/>
            <a:ext cx="3865674" cy="386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c-sfera.ru/sites/default/files/field/image/sol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540">
            <a:off x="21477" y="527525"/>
            <a:ext cx="4052196" cy="400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ir-animashki.com/_ph/132/79104060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357">
            <a:off x="7709109" y="1048594"/>
            <a:ext cx="1344040" cy="12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ir-animashki.com/_ph/132/79104060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123">
            <a:off x="7570261" y="4114348"/>
            <a:ext cx="1229530" cy="11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irgif.com/animacija/krasivaja-babochk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82" y="1382072"/>
            <a:ext cx="1063307" cy="101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mirgif.com/animacija/krasivaja-babochk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0753">
            <a:off x="5220549" y="3582549"/>
            <a:ext cx="1221507" cy="11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Для детей - Веселая Музыка (паровози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288" y="5828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80" name="Picture 8" descr="http://img1.liveinternet.ru/images/attach/c/5/86/541/86541475_deti_alfav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69" y="867509"/>
            <a:ext cx="7877907" cy="51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1677">
            <a:off x="-158446" y="1229216"/>
            <a:ext cx="2942861" cy="1955368"/>
          </a:xfrm>
          <a:prstGeom prst="rect">
            <a:avLst/>
          </a:prstGeom>
        </p:spPr>
      </p:pic>
      <p:pic>
        <p:nvPicPr>
          <p:cNvPr id="4" name="detskie_pesni_-_vmeste_veselo_shagat_(zvukoff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045" y="5720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5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274</Words>
  <Application>Microsoft Office PowerPoint</Application>
  <PresentationFormat>Широкоэкранный</PresentationFormat>
  <Paragraphs>59</Paragraphs>
  <Slides>57</Slides>
  <Notes>0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Уварова</dc:creator>
  <cp:lastModifiedBy>Ольга Уварова</cp:lastModifiedBy>
  <cp:revision>37</cp:revision>
  <dcterms:created xsi:type="dcterms:W3CDTF">2015-10-18T15:00:45Z</dcterms:created>
  <dcterms:modified xsi:type="dcterms:W3CDTF">2015-10-27T17:42:59Z</dcterms:modified>
</cp:coreProperties>
</file>