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70" r:id="rId3"/>
    <p:sldId id="262" r:id="rId4"/>
    <p:sldId id="263" r:id="rId5"/>
    <p:sldId id="272" r:id="rId6"/>
    <p:sldId id="274" r:id="rId7"/>
    <p:sldId id="257" r:id="rId8"/>
    <p:sldId id="266" r:id="rId9"/>
    <p:sldId id="267" r:id="rId10"/>
    <p:sldId id="268" r:id="rId11"/>
    <p:sldId id="259" r:id="rId12"/>
    <p:sldId id="276" r:id="rId13"/>
    <p:sldId id="264" r:id="rId14"/>
    <p:sldId id="277" r:id="rId15"/>
    <p:sldId id="265" r:id="rId16"/>
    <p:sldId id="260" r:id="rId17"/>
    <p:sldId id="275" r:id="rId18"/>
    <p:sldId id="280" r:id="rId19"/>
    <p:sldId id="278" r:id="rId20"/>
    <p:sldId id="279" r:id="rId21"/>
    <p:sldId id="258" r:id="rId22"/>
    <p:sldId id="281" r:id="rId23"/>
    <p:sldId id="282" r:id="rId24"/>
    <p:sldId id="283" r:id="rId25"/>
    <p:sldId id="271" r:id="rId26"/>
    <p:sldId id="273" r:id="rId27"/>
    <p:sldId id="296" r:id="rId28"/>
    <p:sldId id="287" r:id="rId29"/>
    <p:sldId id="284" r:id="rId30"/>
    <p:sldId id="288" r:id="rId31"/>
    <p:sldId id="285" r:id="rId32"/>
    <p:sldId id="286" r:id="rId33"/>
    <p:sldId id="290" r:id="rId34"/>
    <p:sldId id="289" r:id="rId35"/>
    <p:sldId id="291" r:id="rId36"/>
    <p:sldId id="292" r:id="rId37"/>
    <p:sldId id="293" r:id="rId38"/>
    <p:sldId id="294" r:id="rId39"/>
    <p:sldId id="295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4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30.01.2016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30.01.2016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Подготовил: Ерофеева Е. в., 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 учитель истории </a:t>
            </a:r>
            <a:r>
              <a:rPr lang="ru-RU" b="1" dirty="0" err="1" smtClean="0">
                <a:solidFill>
                  <a:schemeClr val="tx1"/>
                </a:solidFill>
              </a:rPr>
              <a:t>г.о</a:t>
            </a:r>
            <a:r>
              <a:rPr lang="ru-RU" b="1" dirty="0" smtClean="0">
                <a:solidFill>
                  <a:schemeClr val="tx1"/>
                </a:solidFill>
              </a:rPr>
              <a:t>. Тольятти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3212976"/>
            <a:ext cx="6629400" cy="1219201"/>
          </a:xfrm>
        </p:spPr>
        <p:txBody>
          <a:bodyPr/>
          <a:lstStyle/>
          <a:p>
            <a:r>
              <a:rPr lang="ru-RU" b="1" dirty="0" smtClean="0"/>
              <a:t>Ставрополь в начале ХХ века.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04251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Троицкая церковь г. Ставрополь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7701880" cy="499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4136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Юра\Desktop\6F3TfejyH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764299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546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Никольская церковь. Начало ХХ века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(Из фондов Тольяттинского краеведческого музея)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Никольская церковь. Начало ХХ века. (Из фондов Тольяттинского краеведческого музея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22" y="1916832"/>
            <a:ext cx="8668213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988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89373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Ставропольская женская гимназия. Начало ХХ в.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Юра\Desktop\фото Ставрополя\фото 2\Scan1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6192688" cy="514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195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Ставропольская женская гимназия. Начало ХХ в.</a:t>
            </a:r>
            <a:br>
              <a:rPr lang="ru-RU" sz="31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(Из фондов Тольяттинского краеведческого музея)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Ставропольская женская гимназия. Начало ХХ в. (Из фондов Тольяттинского краеведческого музея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95" y="2060848"/>
            <a:ext cx="8708021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544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tltgorod.ru/pics/news4/st1_2h02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32656"/>
            <a:ext cx="8407421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407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Реальное училище г. Ставрополь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Юра\Desktop\DBSUyTpsU9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7670800" cy="511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037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Выпускники Ставропольской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ремесленной школы.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1912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558630" cy="500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434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83768" y="404664"/>
            <a:ext cx="381633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5943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План Ставропольской больницы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(Архивный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отдел мэрии </a:t>
            </a:r>
            <a:r>
              <a:rPr lang="ru-RU" sz="2700" b="1" dirty="0" err="1"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Тольятти)</a:t>
            </a:r>
            <a:endParaRPr lang="ru-RU" sz="27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53558" y="646842"/>
            <a:ext cx="5092869" cy="705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623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56984" cy="664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3400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План Ставропольской больницы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(Архивный отдел мэрии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. Тольятти)</a:t>
            </a:r>
            <a:endParaRPr lang="ru-RU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67731" y="536726"/>
            <a:ext cx="4752528" cy="708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598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Здания больницы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после переноса города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Юра\Desktop\H2_XSyMiD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624786" cy="537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238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Свято-Воскресенский Мужской Монастырь</a:t>
            </a:r>
          </a:p>
        </p:txBody>
      </p:sp>
      <p:pic>
        <p:nvPicPr>
          <p:cNvPr id="26626" name="Picture 2" descr="C:\Users\Юра\Desktop\001A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1" y="2060848"/>
            <a:ext cx="8220075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124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Свято-Воскресенский Мужской Монастырь</a:t>
            </a:r>
          </a:p>
        </p:txBody>
      </p:sp>
      <p:pic>
        <p:nvPicPr>
          <p:cNvPr id="27651" name="Picture 3" descr="C:\Users\Юра\Desktop\_12929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8207370" cy="494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196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Свято-Воскресенский Мужской Монастырь</a:t>
            </a:r>
          </a:p>
        </p:txBody>
      </p:sp>
      <p:pic>
        <p:nvPicPr>
          <p:cNvPr id="28674" name="Picture 2" descr="C:\Users\Юра\Desktop\_12929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8312672" cy="498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4005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Санаторий «Лесное»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049394" cy="5198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491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Санаторий «Лесное»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3"/>
            <a:ext cx="7022554" cy="4681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1371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8372"/>
            <a:ext cx="8496944" cy="1039427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«Посещение царевной женского монастыря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». Суриков В.И.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6705600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1059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Библиотека г. Ставрополь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700808"/>
            <a:ext cx="29337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23707"/>
            <a:ext cx="28956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23707"/>
            <a:ext cx="2771775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717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Библиотека г. Ставрополь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9512" y="1752600"/>
            <a:ext cx="8712968" cy="4373563"/>
          </a:xfrm>
        </p:spPr>
        <p:txBody>
          <a:bodyPr/>
          <a:lstStyle/>
          <a:p>
            <a:pPr marL="11430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В первый день записалось 33 человека, </a:t>
            </a:r>
          </a:p>
          <a:p>
            <a:pPr marL="11430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через месяц стало 185 читателей,</a:t>
            </a:r>
          </a:p>
          <a:p>
            <a:pPr marL="11430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а через полгода – 406 человек.</a:t>
            </a:r>
          </a:p>
          <a:p>
            <a:pPr marL="11430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Среди читателей было 2 человека духовного звания,</a:t>
            </a:r>
          </a:p>
          <a:p>
            <a:pPr marL="11430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19 дворян и чиновников, </a:t>
            </a:r>
          </a:p>
          <a:p>
            <a:pPr marL="11430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304 мещанина, </a:t>
            </a:r>
          </a:p>
          <a:p>
            <a:pPr marL="11430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6 солдат и </a:t>
            </a:r>
          </a:p>
          <a:p>
            <a:pPr marL="11430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73 человека из крестьян.</a:t>
            </a:r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68842"/>
            <a:ext cx="4104456" cy="273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56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Ставрополь начала ХХ века</a:t>
            </a:r>
            <a:endParaRPr lang="ru-RU" b="1" dirty="0"/>
          </a:p>
        </p:txBody>
      </p:sp>
      <p:pic>
        <p:nvPicPr>
          <p:cNvPr id="6146" name="Picture 2" descr="C:\Users\Юра\Desktop\76g49eM8Yz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6336704" cy="497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1096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Викторина.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60848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19543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1 задание:  Кто больше?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712" y="5013176"/>
            <a:ext cx="2500672" cy="1662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42082"/>
            <a:ext cx="2088232" cy="294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15158"/>
            <a:ext cx="4474530" cy="3288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20398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2 задание. Верите ли вы?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373563"/>
          </a:xfrm>
        </p:spPr>
        <p:txBody>
          <a:bodyPr>
            <a:noAutofit/>
          </a:bodyPr>
          <a:lstStyle/>
          <a:p>
            <a:pPr marL="571500" lvl="0" indent="-457200">
              <a:buFont typeface="+mj-lt"/>
              <a:buAutoNum type="arabicPeriod"/>
            </a:pP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начале 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века город Ставрополь имел высокий уровень грамотности населения.  </a:t>
            </a:r>
          </a:p>
          <a:p>
            <a:pPr marL="571500" lvl="0" indent="-457200">
              <a:buFont typeface="+mj-lt"/>
              <a:buAutoNum type="arabicPeriod"/>
            </a:pP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Ставрополе действовал университет. </a:t>
            </a:r>
            <a:endParaRPr lang="ru-RU" sz="2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lvl="0" indent="-457200">
              <a:buFont typeface="+mj-lt"/>
              <a:buAutoNum type="arabicPeriod"/>
            </a:pP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начале 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века  в нашем городе открылась женская гимназия. </a:t>
            </a:r>
            <a:endParaRPr lang="ru-RU" sz="2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lvl="0" indent="-457200">
              <a:buFont typeface="+mj-lt"/>
              <a:buAutoNum type="arabicPeriod"/>
            </a:pP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Курорт 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Ставрополя славился кумысом. </a:t>
            </a:r>
          </a:p>
          <a:p>
            <a:pPr marL="571500" lvl="0" indent="-457200">
              <a:buFont typeface="+mj-lt"/>
              <a:buAutoNum type="arabicPeriod"/>
            </a:pP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Единственное здание в городе Тольятти, сохранившееся после переноса города, это здание городской библиотеки. </a:t>
            </a:r>
            <a:endParaRPr lang="ru-RU" sz="2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lvl="0" indent="-457200">
              <a:buFont typeface="+mj-lt"/>
              <a:buAutoNum type="arabicPeriod"/>
            </a:pP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Ставрополь 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уездный центр. </a:t>
            </a:r>
          </a:p>
          <a:p>
            <a:pPr marL="571500" lvl="0" indent="-457200">
              <a:buFont typeface="+mj-lt"/>
              <a:buAutoNum type="arabicPeriod"/>
            </a:pP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Ставрополе был большой металлургический завод. </a:t>
            </a:r>
            <a:endParaRPr lang="ru-RU" sz="2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lvl="0" indent="-457200">
              <a:buFont typeface="+mj-lt"/>
              <a:buAutoNum type="arabicPeriod"/>
            </a:pP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Основным 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занятием горожан был промысел. </a:t>
            </a:r>
            <a:endParaRPr lang="ru-RU" sz="2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lvl="0" indent="-457200">
              <a:buFont typeface="+mj-lt"/>
              <a:buAutoNum type="arabicPeriod"/>
            </a:pP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начале 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века в городе жило 115 </a:t>
            </a:r>
            <a:r>
              <a:rPr lang="ru-RU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человек. </a:t>
            </a:r>
            <a:endParaRPr lang="ru-RU" sz="2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lvl="0" indent="-457200">
              <a:buFont typeface="+mj-lt"/>
              <a:buAutoNum type="arabicPeriod"/>
            </a:pP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Санаторий 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Ставрополе назывался «Лесной голосок». </a:t>
            </a:r>
          </a:p>
        </p:txBody>
      </p:sp>
    </p:spTree>
    <p:extLst>
      <p:ext uri="{BB962C8B-B14F-4D97-AF65-F5344CB8AC3E}">
        <p14:creationId xmlns:p14="http://schemas.microsoft.com/office/powerpoint/2010/main" val="1543131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3 задание. Я знаю пять имен.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9"/>
            <a:ext cx="378420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12976"/>
            <a:ext cx="4504271" cy="3378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14913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4 задание. Расшифруй.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ru-RU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КЫСУМ      </a:t>
            </a:r>
            <a:endParaRPr lang="ru-RU" sz="4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14300" indent="0">
              <a:buNone/>
            </a:pPr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ЕДЗУ      </a:t>
            </a:r>
          </a:p>
          <a:p>
            <a:pPr marL="114300" indent="0">
              <a:buNone/>
            </a:pPr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ИЗЯНАМИГ       </a:t>
            </a:r>
          </a:p>
          <a:p>
            <a:pPr marL="114300" indent="0">
              <a:buNone/>
            </a:pPr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ЯРАЗАБНА     </a:t>
            </a:r>
          </a:p>
          <a:p>
            <a:pPr marL="114300" indent="0">
              <a:buNone/>
            </a:pPr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ТИЩАТВЕ</a:t>
            </a:r>
            <a:endParaRPr lang="ru-RU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0537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404813"/>
            <a:ext cx="8404225" cy="1039812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5 задание. Кому поставлен памятник?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056784" cy="53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01173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1108075"/>
            <a:ext cx="3432175" cy="464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85122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20788"/>
            <a:ext cx="70104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7224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C:\Users\Юра\Desktop\0_ab839_585d0c0e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666553" cy="536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4795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4824"/>
            <a:ext cx="6552728" cy="421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397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Юра\Desktop\st21_2h021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60350"/>
            <a:ext cx="8890000" cy="633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356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Ставрополь начала ХХ века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885503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6438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дом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богатейшего в городе купца-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зерноторговца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Ивана Дудкина</a:t>
            </a:r>
            <a:r>
              <a:rPr lang="ru-RU" dirty="0"/>
              <a:t>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Дом купца Дудки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3439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936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Ставрополь</a:t>
            </a:r>
            <a:endParaRPr lang="ru-RU" dirty="0"/>
          </a:p>
        </p:txBody>
      </p:sp>
      <p:pic>
        <p:nvPicPr>
          <p:cNvPr id="2050" name="Picture 2" descr="C:\Users\Юра\Desktop\zPtIeksKY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56" y="548680"/>
            <a:ext cx="8853503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907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ttp://tolyattinec.narod.ru/stavropol/stavropol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32238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494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71500"/>
            <a:ext cx="8572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9573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124</TotalTime>
  <Words>290</Words>
  <Application>Microsoft Office PowerPoint</Application>
  <PresentationFormat>Экран (4:3)</PresentationFormat>
  <Paragraphs>54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Аптека</vt:lpstr>
      <vt:lpstr>Ставрополь в начале ХХ века.</vt:lpstr>
      <vt:lpstr>Презентация PowerPoint</vt:lpstr>
      <vt:lpstr>Ставрополь начала ХХ века</vt:lpstr>
      <vt:lpstr>Презентация PowerPoint</vt:lpstr>
      <vt:lpstr>Ставрополь начала ХХ века</vt:lpstr>
      <vt:lpstr>дом богатейшего в городе купца-зерноторговца Ивана Дудкина. </vt:lpstr>
      <vt:lpstr>Ставрополь</vt:lpstr>
      <vt:lpstr>Презентация PowerPoint</vt:lpstr>
      <vt:lpstr>Презентация PowerPoint</vt:lpstr>
      <vt:lpstr>Троицкая церковь г. Ставрополь</vt:lpstr>
      <vt:lpstr>Презентация PowerPoint</vt:lpstr>
      <vt:lpstr>Никольская церковь. Начало ХХ века.  (Из фондов Тольяттинского краеведческого музея)</vt:lpstr>
      <vt:lpstr>Ставропольская женская гимназия. Начало ХХ в. </vt:lpstr>
      <vt:lpstr>Ставропольская женская гимназия. Начало ХХ в. (Из фондов Тольяттинского краеведческого музея)</vt:lpstr>
      <vt:lpstr>Презентация PowerPoint</vt:lpstr>
      <vt:lpstr>Реальное училище г. Ставрополь</vt:lpstr>
      <vt:lpstr>Выпускники Ставропольской ремесленной школы. 1912 год </vt:lpstr>
      <vt:lpstr>Презентация PowerPoint</vt:lpstr>
      <vt:lpstr>План Ставропольской больницы (Архивный отдел мэрии г.о. Тольятти)</vt:lpstr>
      <vt:lpstr>План Ставропольской больницы (Архивный отдел мэрии г.о. Тольятти)</vt:lpstr>
      <vt:lpstr>Здания больницы  после переноса города</vt:lpstr>
      <vt:lpstr>Свято-Воскресенский Мужской Монастырь</vt:lpstr>
      <vt:lpstr>Свято-Воскресенский Мужской Монастырь</vt:lpstr>
      <vt:lpstr>Свято-Воскресенский Мужской Монастырь</vt:lpstr>
      <vt:lpstr>Санаторий «Лесное»</vt:lpstr>
      <vt:lpstr>Санаторий «Лесное»</vt:lpstr>
      <vt:lpstr>«Посещение царевной женского монастыря». Суриков В.И.</vt:lpstr>
      <vt:lpstr>Библиотека г. Ставрополь</vt:lpstr>
      <vt:lpstr>Библиотека г. Ставрополь</vt:lpstr>
      <vt:lpstr>Викторина.</vt:lpstr>
      <vt:lpstr>1 задание:  Кто больше? </vt:lpstr>
      <vt:lpstr>2 задание. Верите ли вы?</vt:lpstr>
      <vt:lpstr>3 задание. Я знаю пять имен. </vt:lpstr>
      <vt:lpstr>4 задание. Расшифруй. </vt:lpstr>
      <vt:lpstr>5 задание. Кому поставлен памятник? </vt:lpstr>
      <vt:lpstr>Презентация PowerPoint</vt:lpstr>
      <vt:lpstr>Презентация PowerPoint</vt:lpstr>
      <vt:lpstr>Презентация PowerPoint</vt:lpstr>
      <vt:lpstr>Спасибо за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Юра</dc:creator>
  <cp:lastModifiedBy>Юра</cp:lastModifiedBy>
  <cp:revision>13</cp:revision>
  <dcterms:created xsi:type="dcterms:W3CDTF">2016-01-29T10:20:43Z</dcterms:created>
  <dcterms:modified xsi:type="dcterms:W3CDTF">2016-01-29T20:34:33Z</dcterms:modified>
</cp:coreProperties>
</file>