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9"/>
            <a:ext cx="7772400" cy="86409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Муниципальное бюджетное общеобразовательное учреждение </a:t>
            </a:r>
            <a:b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Донская средняя общеобразовательная школа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1580" y="1240199"/>
            <a:ext cx="7560840" cy="175260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Появление казачества на Дону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602128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у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читель истории Сойма Е. А.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5715000" cy="32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97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767" y="260648"/>
            <a:ext cx="74888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</a:t>
            </a:r>
            <a: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r>
              <a:rPr lang="ru-RU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урок!</a:t>
            </a:r>
            <a:endParaRPr lang="ru-RU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167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" b="12173"/>
          <a:stretch/>
        </p:blipFill>
        <p:spPr bwMode="auto">
          <a:xfrm>
            <a:off x="251520" y="188640"/>
            <a:ext cx="8726225" cy="333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531" y="3789040"/>
            <a:ext cx="8510201" cy="271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Родина! Отчизна. Любимый край. Полыхающие зори по утрам, бездонное небо в звездах, розовая дымка цветущих садов, бескрайнее море спелых хлебов, терпкий полынный запах степных ветров. Это земля твоих дедов и прадедов, это милый уголок, к которому прикипело твое сердце, которого вовек не забыть, не разлюбить. Отчизна у всех одна. А родина… это то место,  где ты родился…</a:t>
            </a:r>
            <a:endParaRPr lang="ru-RU" sz="1400" dirty="0">
              <a:solidFill>
                <a:schemeClr val="tx2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                            Л. П. Александровская</a:t>
            </a:r>
            <a:endParaRPr lang="ru-RU" sz="1400" dirty="0">
              <a:solidFill>
                <a:schemeClr val="tx2">
                  <a:lumMod val="50000"/>
                </a:schemeClr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06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256584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260648"/>
            <a:ext cx="3528392" cy="6463308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Голубые просторы, туманы,</a:t>
            </a:r>
          </a:p>
          <a:p>
            <a:pPr algn="just"/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Ковыли, да полынь, да бурьяны…</a:t>
            </a:r>
          </a:p>
          <a:p>
            <a:pPr algn="just"/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Ширь земли да небесная лепь!</a:t>
            </a:r>
          </a:p>
          <a:p>
            <a:pPr algn="just"/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Разлилось, развернулось на воле</a:t>
            </a:r>
          </a:p>
          <a:p>
            <a:pPr algn="just"/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Припонтийское  Дикое поле,</a:t>
            </a:r>
          </a:p>
          <a:p>
            <a:pPr algn="just"/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Темная Киммерийская степь.</a:t>
            </a:r>
          </a:p>
          <a:p>
            <a:pPr algn="just"/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Вся могильниками покрыта-</a:t>
            </a:r>
          </a:p>
          <a:p>
            <a:pPr algn="just"/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Без имян, без конца, без числа…</a:t>
            </a:r>
          </a:p>
          <a:p>
            <a:pPr algn="just"/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Вся копытом, да копьми взрыта,</a:t>
            </a:r>
          </a:p>
          <a:p>
            <a:pPr algn="just"/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Костью сеяна, кровью полита, </a:t>
            </a:r>
          </a:p>
          <a:p>
            <a:pPr algn="just"/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Да народной тугой поросла.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М. Волошин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63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0807" y="5904579"/>
            <a:ext cx="5598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Словом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«казак» в Х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VI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 веке называли вольных, нанимающихся на военную службу людей.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00800" cy="551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8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1791" y="4375250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Первое документальное упоминание о казачьих городках относится к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1549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году. Тогда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ногайский князь Юсуф жаловался царю Ивану </a:t>
            </a:r>
            <a:r>
              <a:rPr lang="en-US" dirty="0">
                <a:latin typeface="Times New Roman"/>
                <a:ea typeface="Calibri"/>
                <a:cs typeface="Times New Roman"/>
              </a:rPr>
              <a:t>IV</a:t>
            </a:r>
            <a:r>
              <a:rPr lang="ru-RU" dirty="0">
                <a:latin typeface="Times New Roman"/>
                <a:ea typeface="Calibri"/>
                <a:cs typeface="Times New Roman"/>
              </a:rPr>
              <a:t>: «Холопи твои, нехто Сары-Азман, словет, на Дону в трех и в четырех местах города поделали…  Да наших послов… и людей стерегут да разбивают».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6151" name="Picture 7" descr="https://im0-tub-ru.yandex.net/i?id=36993278c2e6382cc9475bb0224f4f5d&amp;n=33&amp;h=215&amp;w=2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79" y="188640"/>
            <a:ext cx="6264696" cy="41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8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792088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949280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Макет Черкасского городка в Старочеркасском историко-архитектурном музее-заповеднике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48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404664"/>
            <a:ext cx="4572000" cy="5693866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Булава –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знак атаманской власти. Состояла из короткой палки орехового или другого легкого и прочного дерева. На конце прикреплялся серебряный с позолотой шар. Рукоять отделывалась серебром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ru-RU" sz="1400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Насека –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знак атаманской власти. Длинный жезл из крепкого дерева, на котором делались насечки по числу избранных атаманов. Булаву атаман держал в правой руке, а насеку -  в левой, опираясь на нее как на посох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ru-RU" sz="1400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161"/>
            <a:ext cx="3384376" cy="571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49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260648"/>
            <a:ext cx="82089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Занятия донских казаков в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веке</a:t>
            </a:r>
          </a:p>
          <a:p>
            <a:endParaRPr lang="ru-RU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промыслы.</a:t>
            </a:r>
          </a:p>
          <a:p>
            <a:pPr marL="742950" indent="-742950">
              <a:buAutoNum type="arabicPeriod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Охота</a:t>
            </a:r>
          </a:p>
          <a:p>
            <a:pPr marL="742950" indent="-742950">
              <a:buAutoNum type="arabicPeriod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Рыболовство</a:t>
            </a:r>
          </a:p>
          <a:p>
            <a:pPr marL="742950" indent="-742950">
              <a:buAutoNum type="arabicPeriod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Скотоводство</a:t>
            </a:r>
          </a:p>
          <a:p>
            <a:endParaRPr lang="ru-RU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95" y="3597498"/>
            <a:ext cx="4543501" cy="316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597498"/>
            <a:ext cx="4222229" cy="316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2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6"/>
            <a:ext cx="8208912" cy="460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Заполните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пропуски  в тексте</a:t>
            </a:r>
            <a:endParaRPr lang="ru-RU" sz="3200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В древности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территорию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Донского края называли …   … .  На Дону нанимающихся на военную службу вольных людей  в ХVI веке называли … .  Первое  документальное упоминание о казачьих городках относится к … году. Для решения своих дел казаки собирались на общий сбор – …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….   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…– помощник атамана, в случае необходимости мог его замещать. Войсковой атаман избирался на … . Символами атаманской власти были бунчук и … . Главными занятиями казаков были: …, ..., …,  охота.</a:t>
            </a:r>
            <a:endParaRPr lang="ru-RU" sz="2400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75238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410</Words>
  <Application>Microsoft Office PowerPoint</Application>
  <PresentationFormat>Экран (4:3)</PresentationFormat>
  <Paragraphs>45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Муниципальное бюджетное общеобразовательное учреждение  Донская средняя общеобразовательная школа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 Донская средняя общеобразовательная школа</dc:title>
  <dc:creator>User</dc:creator>
  <cp:lastModifiedBy>User</cp:lastModifiedBy>
  <cp:revision>26</cp:revision>
  <dcterms:created xsi:type="dcterms:W3CDTF">2016-02-15T15:50:00Z</dcterms:created>
  <dcterms:modified xsi:type="dcterms:W3CDTF">2016-02-16T03:56:08Z</dcterms:modified>
</cp:coreProperties>
</file>