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58" r:id="rId9"/>
    <p:sldId id="263" r:id="rId10"/>
    <p:sldId id="259" r:id="rId11"/>
    <p:sldId id="260" r:id="rId12"/>
    <p:sldId id="261" r:id="rId13"/>
    <p:sldId id="262" r:id="rId14"/>
    <p:sldId id="270" r:id="rId15"/>
    <p:sldId id="271" r:id="rId16"/>
    <p:sldId id="272" r:id="rId17"/>
    <p:sldId id="273" r:id="rId18"/>
    <p:sldId id="276" r:id="rId19"/>
    <p:sldId id="275" r:id="rId20"/>
    <p:sldId id="278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E21C08-5363-46CD-AE00-3F8D2134BFD5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A9E66C-3BA7-4422-932C-56F0A8B73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1500198"/>
          </a:xfrm>
        </p:spPr>
        <p:txBody>
          <a:bodyPr/>
          <a:lstStyle/>
          <a:p>
            <a:r>
              <a:rPr b="1" i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OLYMPIC GAMES</a:t>
            </a:r>
            <a:endParaRPr lang="ru-RU" b="1" i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om-nelschool.edu.tomsk.ru/wp-content/uploads/2011/11/Risunok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940425" cy="38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00042"/>
            <a:ext cx="2057400" cy="5519758"/>
          </a:xfrm>
        </p:spPr>
        <p:txBody>
          <a:bodyPr>
            <a:noAutofit/>
          </a:bodyPr>
          <a:lstStyle/>
          <a:p>
            <a:r>
              <a:rPr lang="en-US" sz="1800" dirty="0" smtClean="0"/>
              <a:t>In 1896 the International Olympic Committee was set up. </a:t>
            </a:r>
            <a:r>
              <a:rPr lang="en-US" sz="1800" dirty="0" smtClean="0"/>
              <a:t>The </a:t>
            </a:r>
            <a:r>
              <a:rPr lang="en-US" sz="1800" dirty="0" smtClean="0"/>
              <a:t>International Olympic Committee decides upon the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of the games, the number of the participants and the city-host for the Games. </a:t>
            </a:r>
            <a:endParaRPr lang="ru-RU" sz="1800" dirty="0" smtClean="0"/>
          </a:p>
        </p:txBody>
      </p:sp>
      <p:pic>
        <p:nvPicPr>
          <p:cNvPr id="17410" name="Picture 2" descr="http://myland.by/content/uploads/2013/08/Zdanie-shtab-kvartiry-NOK.-Galereya-Slavy-portrety-samy-h-imenity-h-belaruskih-sportsmeno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52" r="139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55911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Summer and Winter Games are held separately. There are always several cities wishing to host the Games. The most suitable is selected by the International Committee. 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18436" name="Picture 4" descr="http://rusbiathlon.ru/foto/101/509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 bwMode="auto">
          <a:xfrm>
            <a:off x="457200" y="3143248"/>
            <a:ext cx="3614734" cy="2876552"/>
          </a:xfrm>
          <a:prstGeom prst="rect">
            <a:avLst/>
          </a:prstGeom>
          <a:noFill/>
        </p:spPr>
      </p:pic>
      <p:pic>
        <p:nvPicPr>
          <p:cNvPr id="18438" name="Picture 6" descr="http://eng.rusathletics.com/imgs/341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355916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857232"/>
            <a:ext cx="2057400" cy="51625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Russia joined the Olympic movement in 1952. </a:t>
            </a:r>
            <a:endParaRPr lang="ru-RU" sz="3200" dirty="0"/>
          </a:p>
        </p:txBody>
      </p:sp>
      <p:pic>
        <p:nvPicPr>
          <p:cNvPr id="19458" name="Picture 2" descr="http://xn--80atcidr8i.xn--p1ai.images.1c-bitrix-cdn.ru/upload/iblock/033/03385d92067221b32a17a9a80266d835.gif?14380864323365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571480"/>
            <a:ext cx="2057400" cy="2857520"/>
          </a:xfrm>
        </p:spPr>
        <p:txBody>
          <a:bodyPr>
            <a:normAutofit/>
          </a:bodyPr>
          <a:lstStyle/>
          <a:p>
            <a:r>
              <a:rPr lang="en-US" dirty="0" smtClean="0"/>
              <a:t>In 2014 the 22</a:t>
            </a:r>
            <a:r>
              <a:rPr lang="en-US" baseline="30000" dirty="0" smtClean="0"/>
              <a:t>nd</a:t>
            </a:r>
            <a:r>
              <a:rPr lang="en-US" dirty="0" smtClean="0"/>
              <a:t> Olympic Games took place in Sochi, where Russia was the leader in quantity of the won medals</a:t>
            </a:r>
            <a:endParaRPr lang="ru-RU" dirty="0" smtClean="0"/>
          </a:p>
        </p:txBody>
      </p:sp>
      <p:pic>
        <p:nvPicPr>
          <p:cNvPr id="5" name="Рисунок 4" descr="http://sport159.ru/netcat_files/81/32/18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nastol.com.ua/pic/201402/1440x900/nastol.com.ua-866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182" r="16182"/>
          <a:stretch>
            <a:fillRect/>
          </a:stretch>
        </p:blipFill>
        <p:spPr bwMode="auto">
          <a:xfrm>
            <a:off x="3500430" y="457200"/>
            <a:ext cx="2976570" cy="2900362"/>
          </a:xfrm>
          <a:prstGeom prst="rect">
            <a:avLst/>
          </a:prstGeom>
          <a:noFill/>
        </p:spPr>
      </p:pic>
      <p:sp>
        <p:nvSpPr>
          <p:cNvPr id="22532" name="AutoShape 4" descr="http://s20.postimg.org/4ehyolhkt/4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facepoint.ru/images/photos/medium/1_587b7cd4b61f9d1e960953e63d8427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642918"/>
            <a:ext cx="3273417" cy="2647970"/>
          </a:xfrm>
          <a:prstGeom prst="rect">
            <a:avLst/>
          </a:prstGeom>
          <a:noFill/>
        </p:spPr>
      </p:pic>
      <p:pic>
        <p:nvPicPr>
          <p:cNvPr id="22536" name="Picture 8" descr="http://s5o.ru/storage/simple/ru/edt/77/53/58/63/rue9807b311d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00438"/>
            <a:ext cx="464347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14422"/>
            <a:ext cx="1984248" cy="46434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Politics and the Olympic </a:t>
            </a:r>
            <a:r>
              <a:rPr lang="en-US" sz="3200" b="1" dirty="0" smtClean="0"/>
              <a:t>Games</a:t>
            </a:r>
            <a:endParaRPr lang="en-US" sz="3200" b="1" dirty="0" smtClean="0"/>
          </a:p>
        </p:txBody>
      </p:sp>
      <p:pic>
        <p:nvPicPr>
          <p:cNvPr id="5" name="Содержимое 4" descr="http://kykyryzo.ru/wp-content/uploads/2013/10/1302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25" y="1223962"/>
            <a:ext cx="56197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85860"/>
            <a:ext cx="1984248" cy="40481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Today, unfortunately, the Olympic Games became the place of clarification of the political relations. </a:t>
            </a:r>
            <a:endParaRPr lang="ru-RU" sz="2000" dirty="0"/>
          </a:p>
        </p:txBody>
      </p:sp>
      <p:pic>
        <p:nvPicPr>
          <p:cNvPr id="5" name="Содержимое 4" descr="http://www.grozny-inform.ru/LoadedImages/2016/07/24/429838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07485"/>
            <a:ext cx="6248400" cy="40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428736"/>
            <a:ext cx="1984248" cy="390526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The Olympic Games - the world symbol of the peace and friendship. </a:t>
            </a:r>
            <a:endParaRPr lang="ru-RU" sz="2400" dirty="0"/>
          </a:p>
        </p:txBody>
      </p:sp>
      <p:pic>
        <p:nvPicPr>
          <p:cNvPr id="7" name="Содержимое 6" descr="http://www.infopass.ru/wp-content/uploads/2013/04/Earth_Day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5154"/>
            <a:ext cx="6248400" cy="415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1. What interesting information have you learnt about the Olympic Games?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2. Why is the Olympic Games a symbol of peace?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3. </a:t>
            </a:r>
            <a:r>
              <a:rPr lang="en-US" dirty="0" smtClean="0">
                <a:solidFill>
                  <a:schemeClr val="tx2"/>
                </a:solidFill>
              </a:rPr>
              <a:t>Whom </a:t>
            </a:r>
            <a:r>
              <a:rPr lang="en-US" dirty="0" smtClean="0">
                <a:solidFill>
                  <a:schemeClr val="tx2"/>
                </a:solidFill>
              </a:rPr>
              <a:t>do we have to thank for the revival of the Olympic Games 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Why?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4. What is the emblem of the Olympic Games 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5. What do they mean?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6. What does the International Olympic Committee do?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7. Into what 2 groups are the Olympic Games divided?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8. When did Russia join to the Olympic movement?</a:t>
            </a:r>
          </a:p>
          <a:p>
            <a:pPr marL="342900" indent="-34290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9. How many times was Russia a host of the Olympic Games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smtClean="0">
                <a:solidFill>
                  <a:schemeClr val="tx2"/>
                </a:solidFill>
              </a:rPr>
              <a:t>Answer the questions: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Cricket               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boxing                                   yachting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            Ballooning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bobsleighing           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      </a:t>
            </a:r>
            <a:r>
              <a:rPr lang="en-US" sz="1400" dirty="0" smtClean="0">
                <a:solidFill>
                  <a:schemeClr val="bg1"/>
                </a:solidFill>
              </a:rPr>
              <a:t>tennis                </a:t>
            </a:r>
            <a:r>
              <a:rPr lang="en-US" sz="1400" dirty="0" smtClean="0">
                <a:solidFill>
                  <a:schemeClr val="bg1"/>
                </a:solidFill>
              </a:rPr>
              <a:t>       </a:t>
            </a:r>
            <a:r>
              <a:rPr lang="en-US" sz="1400" dirty="0" smtClean="0">
                <a:solidFill>
                  <a:schemeClr val="bg1"/>
                </a:solidFill>
              </a:rPr>
              <a:t>parachuting               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</a:rPr>
              <a:t>jogging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skateboarding                           wrestling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                       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Содержимое 3" descr="http://firstandtop.com/wp-content/uploads/2015/01/first_cricket_match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20002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unlib.ru/cimg/2014/101920/1257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71480"/>
            <a:ext cx="2071702" cy="1214446"/>
          </a:xfrm>
          <a:prstGeom prst="rect">
            <a:avLst/>
          </a:prstGeom>
          <a:noFill/>
        </p:spPr>
      </p:pic>
      <p:pic>
        <p:nvPicPr>
          <p:cNvPr id="6" name="Рисунок 5" descr="http://russianwomenblog.hotrussianbrides.com/image.axd?picture=2010%2F6%2FVelikie_Luki_International_Balloon_Meet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71678"/>
            <a:ext cx="2071702" cy="1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edia.escola.britannica.com.br/eb-media/36/91836-050-6DDB19A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71480"/>
            <a:ext cx="21431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.rufox.ru/files/big2/7270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071678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voyo-hobby.ru/wp-content/uploads/2015/09/%D0%91%D0%BE%D0%BB%D1%8C%D1%88%D0%BE%D0%B9-%D1%82%D0%B5%D0%BD%D0%BD%D0%B8%D1%8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071678"/>
            <a:ext cx="2071702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ninetrends.ru/wp-content/uploads/2016/02/Beg-kak-udovolstvie-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714752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favim.com/orig/201107/01/boys-skate-skateboard-skaters-sky-Favim.com-904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3786190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as-tour.ru/images/paraplanerizm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000240"/>
            <a:ext cx="15984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7c357ba6e790ba13890e79d67e4e5b40&amp;n=33&amp;h=215&amp;w=382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3714753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85728"/>
            <a:ext cx="7772400" cy="142876"/>
          </a:xfrm>
        </p:spPr>
        <p:txBody>
          <a:bodyPr>
            <a:noAutofit/>
          </a:bodyPr>
          <a:lstStyle/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Indoor activities                     outdoor activities          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Sailing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Skating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Surfing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Baseball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Diving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Bowling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Tennis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Handball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Horse-racing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Wrestling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Ice hockey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Archery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volleyball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146" name="AutoShape 2" descr="http://firstandtop.com/wp-content/uploads/2015/01/first_cricket_mat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928670"/>
            <a:ext cx="2057400" cy="50911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Olympic Games have a very long history.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 descr="http://izosfera.ru/Media/Default/Storage/s/p/Z/spZHtRotYoUwJyc9FcLi1VU5Bus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840" r="288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71744"/>
            <a:ext cx="8183880" cy="21431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 play a sport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to do a sport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29198"/>
            <a:ext cx="8183880" cy="11159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To be into a sport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1-tub-ru.yandex.net/i?id=f0a8b759af2a51a2be3f1fbee55ec2de&amp;n=33&amp;h=215&amp;w=3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638550" cy="2047876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4a03d2b15d76d5ea690b3bb39e947aae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076575" cy="2047876"/>
          </a:xfrm>
          <a:prstGeom prst="rect">
            <a:avLst/>
          </a:prstGeom>
          <a:noFill/>
        </p:spPr>
      </p:pic>
      <p:pic>
        <p:nvPicPr>
          <p:cNvPr id="1030" name="Picture 6" descr="https://im1-tub-ru.yandex.net/i?id=7f8a0007bfd15216952d2dcfd1d3e3d9&amp;n=33&amp;h=215&amp;w=3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86058"/>
            <a:ext cx="31813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643446"/>
            <a:ext cx="7772400" cy="92869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To go V-</a:t>
            </a:r>
            <a:r>
              <a:rPr lang="en-US" sz="2400" dirty="0" err="1" smtClean="0">
                <a:solidFill>
                  <a:srgbClr val="FF0000"/>
                </a:solidFill>
              </a:rPr>
              <a:t>ing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to V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im3-tub-ru.yandex.net/i?id=36bdcb93eeff45a29109f57126aa0440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076575" cy="2047876"/>
          </a:xfrm>
          <a:prstGeom prst="rect">
            <a:avLst/>
          </a:prstGeom>
          <a:noFill/>
        </p:spPr>
      </p:pic>
      <p:pic>
        <p:nvPicPr>
          <p:cNvPr id="16388" name="Picture 4" descr="https://im0-tub-ru.yandex.net/i?id=929a52c3a969c2eae63234fc8749faa1&amp;n=33&amp;h=215&amp;w=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6385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-642966"/>
            <a:ext cx="7100219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Choose the most suitable expressions from the ones in brackets: 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I (swim / go swimming / do swimming) once a week.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b) In Russia a lot of children (play / do / go) hockey.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c) He is a professional. He (goes skiing / skies / does skiing) four hours a day.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d) I want to be fit. That is why I (go / do / play) aerobics in our fitness club.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e) Jack is really (into / playing / doing) football. He plays himself and has a good collection of football stars photos.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f) In her teens my mother (swam / went swimming / did swim­ming) and her best result was bronze in a national championship.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55911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But only one competition was at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Olympic Games. It was the run competition on a 200 meters distance.</a:t>
            </a:r>
            <a:endParaRPr lang="ru-RU" sz="2000" dirty="0"/>
          </a:p>
        </p:txBody>
      </p:sp>
      <p:pic>
        <p:nvPicPr>
          <p:cNvPr id="23556" name="Picture 4" descr="http://fs00.infourok.ru/images/doc/293/292675/img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Olympia </a:t>
            </a:r>
            <a:r>
              <a:rPr lang="en-US" sz="2600" dirty="0" smtClean="0"/>
              <a:t>to</a:t>
            </a:r>
          </a:p>
          <a:p>
            <a:r>
              <a:rPr lang="en-US" sz="2600" dirty="0" smtClean="0"/>
              <a:t> compete </a:t>
            </a:r>
            <a:r>
              <a:rPr lang="en-US" sz="2600" dirty="0" smtClean="0"/>
              <a:t>in</a:t>
            </a:r>
          </a:p>
          <a:p>
            <a:r>
              <a:rPr lang="en-US" sz="2600" dirty="0" smtClean="0"/>
              <a:t> running, </a:t>
            </a:r>
            <a:r>
              <a:rPr lang="en-US" sz="2600" dirty="0" smtClean="0"/>
              <a:t>long</a:t>
            </a:r>
          </a:p>
          <a:p>
            <a:r>
              <a:rPr lang="en-US" sz="2600" dirty="0" smtClean="0"/>
              <a:t> jumps</a:t>
            </a:r>
            <a:r>
              <a:rPr lang="en-US" sz="2600" dirty="0" smtClean="0"/>
              <a:t>,</a:t>
            </a:r>
          </a:p>
          <a:p>
            <a:r>
              <a:rPr lang="en-US" sz="2600" dirty="0" smtClean="0"/>
              <a:t> throwing </a:t>
            </a:r>
            <a:r>
              <a:rPr lang="en-US" sz="2600" dirty="0" smtClean="0"/>
              <a:t>of</a:t>
            </a:r>
          </a:p>
          <a:p>
            <a:r>
              <a:rPr lang="en-US" sz="2600" dirty="0" smtClean="0"/>
              <a:t> discus </a:t>
            </a:r>
            <a:r>
              <a:rPr lang="en-US" sz="2600" dirty="0" smtClean="0"/>
              <a:t>and</a:t>
            </a:r>
          </a:p>
          <a:p>
            <a:r>
              <a:rPr lang="en-US" sz="2600" dirty="0" smtClean="0"/>
              <a:t> javelin </a:t>
            </a:r>
            <a:r>
              <a:rPr lang="en-US" sz="2600" dirty="0" smtClean="0"/>
              <a:t>and</a:t>
            </a:r>
          </a:p>
          <a:p>
            <a:r>
              <a:rPr lang="en-US" sz="2600" dirty="0" smtClean="0"/>
              <a:t> wrestling.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playcast.ru/uploads/2014/10/10/10151709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" y="1104900"/>
            <a:ext cx="5924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 </a:t>
            </a:r>
            <a:endParaRPr lang="en-US" sz="2400" dirty="0" smtClean="0"/>
          </a:p>
          <a:p>
            <a:r>
              <a:rPr lang="en-US" sz="2400" dirty="0" err="1" smtClean="0"/>
              <a:t>olympionics</a:t>
            </a:r>
            <a:r>
              <a:rPr lang="en-US" sz="2400" dirty="0" smtClean="0"/>
              <a:t> of </a:t>
            </a:r>
            <a:r>
              <a:rPr lang="en-US" sz="2400" dirty="0" smtClean="0"/>
              <a:t>ancient</a:t>
            </a:r>
          </a:p>
          <a:p>
            <a:r>
              <a:rPr lang="en-US" sz="2400" dirty="0" smtClean="0"/>
              <a:t> </a:t>
            </a:r>
            <a:r>
              <a:rPr lang="en-US" sz="2400" dirty="0" smtClean="0"/>
              <a:t>Greece</a:t>
            </a:r>
          </a:p>
          <a:p>
            <a:r>
              <a:rPr lang="en-US" sz="2400" dirty="0" smtClean="0"/>
              <a:t> became very popular.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s3-eu-west-1.amazonaws.com/lookandlearn-preview/XM/XM10/XM10140/XM1014079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27472"/>
            <a:ext cx="6248400" cy="51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Only men </a:t>
            </a:r>
            <a:endParaRPr lang="en-US" sz="2400" dirty="0" smtClean="0"/>
          </a:p>
          <a:p>
            <a:r>
              <a:rPr lang="en-US" sz="2400" dirty="0" smtClean="0"/>
              <a:t>could</a:t>
            </a:r>
            <a:r>
              <a:rPr lang="en-US" sz="2400" dirty="0" smtClean="0"/>
              <a:t> take </a:t>
            </a:r>
            <a:endParaRPr lang="en-US" sz="2400" dirty="0" smtClean="0"/>
          </a:p>
          <a:p>
            <a:r>
              <a:rPr lang="en-US" sz="2400" dirty="0" smtClean="0"/>
              <a:t>part</a:t>
            </a:r>
            <a:r>
              <a:rPr lang="en-US" sz="2400" dirty="0" smtClean="0"/>
              <a:t> in 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 </a:t>
            </a:r>
            <a:r>
              <a:rPr lang="en-US" sz="2400" dirty="0" smtClean="0"/>
              <a:t>Olympic</a:t>
            </a:r>
          </a:p>
          <a:p>
            <a:r>
              <a:rPr lang="en-US" sz="2400" dirty="0" smtClean="0"/>
              <a:t> Games. 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rutvet.ru/sites/default/files/field/image/istorija-drevnih-olimpijskih-igr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087" y="1147762"/>
            <a:ext cx="57626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Magnificent</a:t>
            </a:r>
          </a:p>
          <a:p>
            <a:r>
              <a:rPr lang="en-US" sz="2400" dirty="0" smtClean="0"/>
              <a:t>strong</a:t>
            </a:r>
            <a:r>
              <a:rPr lang="en-US" sz="2400" dirty="0" smtClean="0"/>
              <a:t> bodies inspired </a:t>
            </a:r>
            <a:endParaRPr lang="en-US" sz="2400" dirty="0" smtClean="0"/>
          </a:p>
          <a:p>
            <a:r>
              <a:rPr lang="en-US" sz="2400" dirty="0" smtClean="0"/>
              <a:t>artists</a:t>
            </a:r>
            <a:r>
              <a:rPr lang="en-US" sz="2400" dirty="0" smtClean="0"/>
              <a:t> and </a:t>
            </a:r>
            <a:endParaRPr lang="en-US" sz="2400" dirty="0" smtClean="0"/>
          </a:p>
          <a:p>
            <a:r>
              <a:rPr lang="en-US" sz="2400" dirty="0" smtClean="0"/>
              <a:t>sculptors</a:t>
            </a:r>
            <a:r>
              <a:rPr lang="en-US" sz="2400" dirty="0" smtClean="0"/>
              <a:t>.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boombob.ru/img/picture/Jul/02/f8881770ae300bd5750d46c6462852e1/1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0345" y="457200"/>
            <a:ext cx="354210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85794"/>
            <a:ext cx="2057400" cy="5234006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1894, a Frenchman, Baron Pierre de Coubertin, addressed all the sports governing bodies and pointed out the significance of sports and its educational </a:t>
            </a:r>
            <a:r>
              <a:rPr lang="en-US" sz="2200" dirty="0" smtClean="0"/>
              <a:t>value</a:t>
            </a:r>
            <a:endParaRPr lang="ru-RU" sz="2100" dirty="0" smtClean="0"/>
          </a:p>
          <a:p>
            <a:endParaRPr lang="ru-RU" dirty="0"/>
          </a:p>
        </p:txBody>
      </p:sp>
      <p:pic>
        <p:nvPicPr>
          <p:cNvPr id="1026" name="Picture 2" descr="Pierre de Coubertin Anef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958" b="179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28604"/>
            <a:ext cx="2057400" cy="559119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colours</a:t>
            </a:r>
            <a:r>
              <a:rPr lang="en-US" dirty="0" smtClean="0"/>
              <a:t> of the rings are blue, red, yellow, green and black, because every country in the world has at least one of these colors on their national flag. </a:t>
            </a:r>
            <a:endParaRPr lang="ru-RU" dirty="0"/>
          </a:p>
        </p:txBody>
      </p:sp>
      <p:pic>
        <p:nvPicPr>
          <p:cNvPr id="21514" name="Picture 10" descr="http://www.techweekeurope.co.uk/wp-content/uploads/2014/02/shutterstock_1739094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97" r="979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</TotalTime>
  <Words>501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THE OLYMPIC GAMES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Answer the questions:</vt:lpstr>
      <vt:lpstr>Слайд 18</vt:lpstr>
      <vt:lpstr>Слайд 19</vt:lpstr>
      <vt:lpstr>To play a sport                                                           to do a sport</vt:lpstr>
      <vt:lpstr>To go V-ing                                                                 to V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OLIMPIC GAMES</dc:title>
  <dc:creator>Admin</dc:creator>
  <cp:lastModifiedBy>Admin</cp:lastModifiedBy>
  <cp:revision>22</cp:revision>
  <dcterms:created xsi:type="dcterms:W3CDTF">2016-03-02T08:40:58Z</dcterms:created>
  <dcterms:modified xsi:type="dcterms:W3CDTF">2016-10-14T08:58:11Z</dcterms:modified>
</cp:coreProperties>
</file>