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77" r:id="rId2"/>
    <p:sldId id="257" r:id="rId3"/>
    <p:sldId id="275" r:id="rId4"/>
    <p:sldId id="266" r:id="rId5"/>
    <p:sldId id="259" r:id="rId6"/>
    <p:sldId id="268" r:id="rId7"/>
    <p:sldId id="263" r:id="rId8"/>
    <p:sldId id="264" r:id="rId9"/>
    <p:sldId id="270" r:id="rId10"/>
    <p:sldId id="272" r:id="rId11"/>
    <p:sldId id="273" r:id="rId12"/>
    <p:sldId id="274" r:id="rId13"/>
    <p:sldId id="261" r:id="rId14"/>
    <p:sldId id="267" r:id="rId15"/>
    <p:sldId id="269" r:id="rId16"/>
    <p:sldId id="276" r:id="rId17"/>
    <p:sldId id="278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53" d="100"/>
          <a:sy n="53" d="100"/>
        </p:scale>
        <p:origin x="-1338" y="-5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11/2/2016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17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828800" y="82378"/>
            <a:ext cx="10289060" cy="144655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ГБОУ Гимназия №1562 им. А. Боровика</a:t>
            </a:r>
          </a:p>
          <a:p>
            <a:pPr algn="ctr"/>
            <a:r>
              <a:rPr lang="ru-RU" sz="44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г. Москва</a:t>
            </a:r>
            <a:endParaRPr lang="ru-RU" sz="4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25997" y="2215232"/>
            <a:ext cx="7243375" cy="175432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Урок- обобщение </a:t>
            </a:r>
          </a:p>
          <a:p>
            <a:pPr algn="ctr"/>
            <a:r>
              <a:rPr lang="ru-RU" sz="54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«Я</a:t>
            </a:r>
            <a:r>
              <a:rPr lang="ru-RU" sz="54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, Ты, Он, Она»</a:t>
            </a:r>
            <a:endParaRPr lang="ru-RU" sz="5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1028" name="Picture 4" descr="http://tapenik.ru/dizain/a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661" y="2795771"/>
            <a:ext cx="1534276" cy="182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img1.liveinternet.ru/images/attach/c/4/82/372/82372641_UY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9180" y="3732702"/>
            <a:ext cx="1099240" cy="886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readik.ru/bukvy/o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479" y="1886821"/>
            <a:ext cx="1802393" cy="1802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0436" y="1886821"/>
            <a:ext cx="1817901" cy="181790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96782" y="4503728"/>
            <a:ext cx="1709630" cy="177623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6675" y="4619642"/>
            <a:ext cx="2294018" cy="172051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62666" y="4808828"/>
            <a:ext cx="1522781" cy="152278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9"/>
          <a:srcRect l="12232" t="5570" r="11748"/>
          <a:stretch/>
        </p:blipFill>
        <p:spPr>
          <a:xfrm rot="20781666">
            <a:off x="134360" y="165757"/>
            <a:ext cx="1757130" cy="218268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205791" y="4524163"/>
            <a:ext cx="5912069" cy="126188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ru-RU" b="1" dirty="0" smtClean="0">
                <a:ln w="12700">
                  <a:solidFill>
                    <a:schemeClr val="accent1"/>
                  </a:solidFill>
                  <a:prstDash val="solid"/>
                </a:ln>
                <a:effectLst>
                  <a:outerShdw dist="38100" dir="2640000" algn="bl" rotWithShape="0">
                    <a:schemeClr val="accent1"/>
                  </a:outerShdw>
                </a:effectLst>
              </a:rPr>
              <a:t>Автор-</a:t>
            </a:r>
            <a:r>
              <a:rPr lang="ru-RU" b="1" dirty="0" err="1" smtClean="0">
                <a:ln w="12700">
                  <a:solidFill>
                    <a:schemeClr val="accent1"/>
                  </a:solidFill>
                  <a:prstDash val="solid"/>
                </a:ln>
                <a:effectLst>
                  <a:outerShdw dist="38100" dir="2640000" algn="bl" rotWithShape="0">
                    <a:schemeClr val="accent1"/>
                  </a:outerShdw>
                </a:effectLst>
              </a:rPr>
              <a:t>соствитель</a:t>
            </a:r>
            <a:r>
              <a:rPr lang="ru-RU" b="1" dirty="0" smtClean="0">
                <a:ln w="12700">
                  <a:solidFill>
                    <a:schemeClr val="accent1"/>
                  </a:solidFill>
                  <a:prstDash val="solid"/>
                </a:ln>
                <a:effectLst>
                  <a:outerShdw dist="38100" dir="2640000" algn="bl" rotWithShape="0">
                    <a:schemeClr val="accent1"/>
                  </a:outerShdw>
                </a:effectLst>
              </a:rPr>
              <a:t>, </a:t>
            </a:r>
          </a:p>
          <a:p>
            <a:pPr algn="r"/>
            <a:r>
              <a:rPr lang="ru-RU" b="1" dirty="0" smtClean="0">
                <a:ln w="12700">
                  <a:solidFill>
                    <a:schemeClr val="accent1"/>
                  </a:solidFill>
                  <a:prstDash val="solid"/>
                </a:ln>
                <a:effectLst>
                  <a:outerShdw dist="38100" dir="2640000" algn="bl" rotWithShape="0">
                    <a:schemeClr val="accent1"/>
                  </a:outerShdw>
                </a:effectLst>
              </a:rPr>
              <a:t>учитель русского  языка и  литературы:</a:t>
            </a:r>
          </a:p>
          <a:p>
            <a:pPr algn="r"/>
            <a:r>
              <a:rPr lang="ru-RU" b="1" dirty="0" err="1" smtClean="0">
                <a:ln w="12700">
                  <a:solidFill>
                    <a:schemeClr val="accent1"/>
                  </a:solidFill>
                  <a:prstDash val="solid"/>
                </a:ln>
                <a:effectLst>
                  <a:outerShdw dist="38100" dir="2640000" algn="bl" rotWithShape="0">
                    <a:schemeClr val="accent1"/>
                  </a:outerShdw>
                </a:effectLst>
              </a:rPr>
              <a:t>Корнилюк</a:t>
            </a:r>
            <a:r>
              <a:rPr lang="ru-RU" b="1" dirty="0" smtClean="0">
                <a:ln w="12700">
                  <a:solidFill>
                    <a:schemeClr val="accent1"/>
                  </a:solidFill>
                  <a:prstDash val="solid"/>
                </a:ln>
                <a:effectLst>
                  <a:outerShdw dist="38100" dir="2640000" algn="bl" rotWithShape="0">
                    <a:schemeClr val="accent1"/>
                  </a:outerShdw>
                </a:effectLst>
              </a:rPr>
              <a:t> В. А,  </a:t>
            </a:r>
            <a:r>
              <a:rPr lang="ru-RU" b="1" dirty="0" err="1" smtClean="0">
                <a:ln w="12700">
                  <a:solidFill>
                    <a:schemeClr val="accent1"/>
                  </a:solidFill>
                  <a:prstDash val="solid"/>
                </a:ln>
                <a:effectLst>
                  <a:outerShdw dist="38100" dir="2640000" algn="bl" rotWithShape="0">
                    <a:schemeClr val="accent1"/>
                  </a:outerShdw>
                </a:effectLst>
              </a:rPr>
              <a:t>Матевеева</a:t>
            </a:r>
            <a:r>
              <a:rPr lang="ru-RU" b="1" dirty="0" smtClean="0">
                <a:ln w="12700">
                  <a:solidFill>
                    <a:schemeClr val="accent1"/>
                  </a:solidFill>
                  <a:prstDash val="solid"/>
                </a:ln>
                <a:effectLst>
                  <a:outerShdw dist="38100" dir="2640000" algn="bl" rotWithShape="0">
                    <a:schemeClr val="accent1"/>
                  </a:outerShdw>
                </a:effectLst>
              </a:rPr>
              <a:t> И.П</a:t>
            </a:r>
            <a:r>
              <a:rPr lang="ru-RU" sz="4000" b="1" dirty="0" smtClean="0">
                <a:ln w="12700">
                  <a:solidFill>
                    <a:schemeClr val="accent1"/>
                  </a:solidFill>
                  <a:prstDash val="solid"/>
                </a:ln>
                <a:effectLst>
                  <a:outerShdw dist="38100" dir="2640000" algn="bl" rotWithShape="0">
                    <a:schemeClr val="accent1"/>
                  </a:outerShdw>
                </a:effectLst>
              </a:rPr>
              <a:t>.</a:t>
            </a:r>
            <a:endParaRPr lang="ru-RU" sz="4000" b="1" dirty="0">
              <a:ln w="12700">
                <a:solidFill>
                  <a:schemeClr val="accent1"/>
                </a:solidFill>
                <a:prstDash val="solid"/>
              </a:ln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406412" y="5986213"/>
            <a:ext cx="250271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2016г.</a:t>
            </a:r>
            <a:endParaRPr lang="ru-RU" sz="40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8379435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6710922"/>
              </p:ext>
            </p:extLst>
          </p:nvPr>
        </p:nvGraphicFramePr>
        <p:xfrm>
          <a:off x="680993" y="187493"/>
          <a:ext cx="11041450" cy="61391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20725"/>
                <a:gridCol w="5520725"/>
              </a:tblGrid>
              <a:tr h="1227833">
                <a:tc>
                  <a:txBody>
                    <a:bodyPr/>
                    <a:lstStyle/>
                    <a:p>
                      <a:r>
                        <a:rPr lang="ru-RU" dirty="0" smtClean="0"/>
                        <a:t>Местоимение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Падеж</a:t>
                      </a:r>
                      <a:r>
                        <a:rPr lang="ru-RU" baseline="0" dirty="0" smtClean="0"/>
                        <a:t> </a:t>
                      </a:r>
                      <a:endParaRPr lang="ru-RU" dirty="0"/>
                    </a:p>
                  </a:txBody>
                  <a:tcPr/>
                </a:tc>
              </a:tr>
              <a:tr h="1227833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600" dirty="0" err="1" smtClean="0"/>
                        <a:t>Р.п</a:t>
                      </a:r>
                      <a:r>
                        <a:rPr lang="ru-RU" sz="6600" dirty="0" smtClean="0"/>
                        <a:t>.</a:t>
                      </a:r>
                      <a:endParaRPr lang="ru-RU" sz="6600" dirty="0"/>
                    </a:p>
                  </a:txBody>
                  <a:tcPr/>
                </a:tc>
              </a:tr>
              <a:tr h="1227833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600" dirty="0" err="1" smtClean="0"/>
                        <a:t>П.п</a:t>
                      </a:r>
                      <a:r>
                        <a:rPr lang="ru-RU" sz="6600" dirty="0" smtClean="0"/>
                        <a:t>.</a:t>
                      </a:r>
                      <a:endParaRPr lang="ru-RU" sz="6600" dirty="0"/>
                    </a:p>
                  </a:txBody>
                  <a:tcPr/>
                </a:tc>
              </a:tr>
              <a:tr h="1227833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600" dirty="0" err="1" smtClean="0"/>
                        <a:t>Д.п</a:t>
                      </a:r>
                      <a:r>
                        <a:rPr lang="ru-RU" sz="6600" dirty="0" smtClean="0"/>
                        <a:t>.</a:t>
                      </a:r>
                      <a:endParaRPr lang="ru-RU" sz="6600" dirty="0"/>
                    </a:p>
                  </a:txBody>
                  <a:tcPr/>
                </a:tc>
              </a:tr>
              <a:tr h="1227833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600" dirty="0" smtClean="0"/>
                        <a:t>Т.п.</a:t>
                      </a:r>
                      <a:endParaRPr lang="ru-RU" sz="6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0208" y="1602523"/>
            <a:ext cx="1152722" cy="69931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4529" y="2821573"/>
            <a:ext cx="1168401" cy="828234"/>
          </a:xfrm>
          <a:prstGeom prst="rect">
            <a:avLst/>
          </a:prstGeom>
        </p:spPr>
      </p:pic>
      <p:pic>
        <p:nvPicPr>
          <p:cNvPr id="6" name="Picture 4" descr="http://img1.liveinternet.ru/images/attach/c/4/79/482/79482127_20111028_14333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95" t="9082" r="51109" b="73280"/>
          <a:stretch/>
        </p:blipFill>
        <p:spPr bwMode="auto">
          <a:xfrm>
            <a:off x="2761955" y="4015047"/>
            <a:ext cx="817385" cy="848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l="50412" t="9486" r="36376" b="72877"/>
          <a:stretch/>
        </p:blipFill>
        <p:spPr>
          <a:xfrm>
            <a:off x="2687814" y="5228323"/>
            <a:ext cx="956479" cy="818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598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54novosti.ru/uploads/2015/03/550fa21b4713a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5933" y="-304800"/>
            <a:ext cx="12733867" cy="716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Г8_У06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5245" y="6248400"/>
            <a:ext cx="609600" cy="6096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817428" y="-401090"/>
            <a:ext cx="8547148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72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«Птицефабрика </a:t>
            </a:r>
            <a:r>
              <a:rPr lang="ru-RU" sz="7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Э</a:t>
            </a:r>
            <a:r>
              <a:rPr lang="ru-RU" sz="88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2</a:t>
            </a:r>
            <a:r>
              <a:rPr lang="ru-RU" sz="7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180913091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3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Горизонтальный свиток 3"/>
          <p:cNvSpPr/>
          <p:nvPr/>
        </p:nvSpPr>
        <p:spPr>
          <a:xfrm>
            <a:off x="1061206" y="620785"/>
            <a:ext cx="9945150" cy="6810850"/>
          </a:xfrm>
          <a:prstGeom prst="horizontalScroll">
            <a:avLst/>
          </a:prstGeom>
          <a:ln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3682766" y="0"/>
            <a:ext cx="4387443" cy="1323439"/>
          </a:xfrm>
          <a:prstGeom prst="rect">
            <a:avLst/>
          </a:prstGeom>
          <a:noFill/>
          <a:ln w="28575"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8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Bookman Old Style" panose="02050604050505020204" pitchFamily="18" charset="0"/>
              </a:rPr>
              <a:t>Притча</a:t>
            </a:r>
            <a:endParaRPr lang="ru-RU" sz="80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67823" y="1438368"/>
            <a:ext cx="8612697" cy="56402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3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(1)Получив </a:t>
            </a:r>
            <a:r>
              <a:rPr lang="ru-RU" sz="23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однажды сильный удар от огнива, кремень возмущенно спросил у </a:t>
            </a:r>
            <a:r>
              <a:rPr lang="ru-RU" sz="23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обидчика:</a:t>
            </a:r>
            <a:r>
              <a:rPr lang="ru-RU" sz="23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3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(2) </a:t>
            </a:r>
            <a:r>
              <a:rPr lang="ru-RU" sz="23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С чего ты так набросилось на меня</a:t>
            </a:r>
            <a:r>
              <a:rPr lang="ru-RU" sz="23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?( 3)Я </a:t>
            </a:r>
            <a:r>
              <a:rPr lang="ru-RU" sz="23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тебя знать не </a:t>
            </a:r>
            <a:r>
              <a:rPr lang="ru-RU" sz="23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знаю. 4.Ты </a:t>
            </a:r>
            <a:r>
              <a:rPr lang="ru-RU" sz="23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меня, видимо, с кем-то путаешь. </a:t>
            </a:r>
            <a:r>
              <a:rPr lang="ru-RU" sz="23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5.Оставь</a:t>
            </a:r>
            <a:r>
              <a:rPr lang="ru-RU" sz="23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пожалуйста, мои бока в покое. </a:t>
            </a:r>
            <a:r>
              <a:rPr lang="ru-RU" sz="23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6. Я </a:t>
            </a:r>
            <a:r>
              <a:rPr lang="ru-RU" sz="23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никому не причиняю зла.</a:t>
            </a:r>
            <a:endParaRPr lang="ru-RU" sz="23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3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3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7. – </a:t>
            </a:r>
            <a:r>
              <a:rPr lang="ru-RU" sz="23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 сердись попусту, сосед, – с улыбкой промолвило огниво в ответ. </a:t>
            </a:r>
            <a:r>
              <a:rPr lang="ru-RU" sz="23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8. – </a:t>
            </a:r>
            <a:r>
              <a:rPr lang="ru-RU" sz="23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Если ты наберешься немного терпения, то вскоре увидишь, какое чудо я извлеку из тебя. </a:t>
            </a:r>
            <a:r>
              <a:rPr lang="ru-RU" sz="23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9. При </a:t>
            </a:r>
            <a:r>
              <a:rPr lang="ru-RU" sz="23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этих словах кремень успокоился и стал терпеливо сносить удары огнива. </a:t>
            </a:r>
            <a:r>
              <a:rPr lang="ru-RU" sz="23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10. И </a:t>
            </a:r>
            <a:r>
              <a:rPr lang="ru-RU" sz="23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наконец, из него был высечен огонь, способный творить подлинные чудеса. </a:t>
            </a:r>
            <a:r>
              <a:rPr lang="ru-RU" sz="23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11. Так </a:t>
            </a:r>
            <a:r>
              <a:rPr lang="ru-RU" sz="23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терпение кремня было по заслугам вознаграждено. </a:t>
            </a:r>
            <a:r>
              <a:rPr lang="ru-RU" sz="2300" dirty="0">
                <a:latin typeface="Arial" panose="020B0604020202020204" pitchFamily="34" charset="0"/>
                <a:ea typeface="Calibri" panose="020F0502020204030204" pitchFamily="34" charset="0"/>
              </a:rPr>
              <a:t/>
            </a:r>
            <a:br>
              <a:rPr lang="ru-RU" sz="2300" dirty="0">
                <a:latin typeface="Arial" panose="020B0604020202020204" pitchFamily="34" charset="0"/>
                <a:ea typeface="Calibri" panose="020F0502020204030204" pitchFamily="34" charset="0"/>
              </a:rPr>
            </a:br>
            <a:endParaRPr lang="ru-RU" sz="2300" dirty="0"/>
          </a:p>
        </p:txBody>
      </p:sp>
    </p:spTree>
    <p:extLst>
      <p:ext uri="{BB962C8B-B14F-4D97-AF65-F5344CB8AC3E}">
        <p14:creationId xmlns:p14="http://schemas.microsoft.com/office/powerpoint/2010/main" val="4116451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0574027"/>
              </p:ext>
            </p:extLst>
          </p:nvPr>
        </p:nvGraphicFramePr>
        <p:xfrm>
          <a:off x="443990" y="796876"/>
          <a:ext cx="11492117" cy="56354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49458"/>
                <a:gridCol w="1556754"/>
                <a:gridCol w="1124641"/>
                <a:gridCol w="1629698"/>
                <a:gridCol w="935419"/>
                <a:gridCol w="1303655"/>
                <a:gridCol w="1322705"/>
                <a:gridCol w="1186180"/>
                <a:gridCol w="1483607"/>
              </a:tblGrid>
              <a:tr h="1134259">
                <a:tc>
                  <a:txBody>
                    <a:bodyPr/>
                    <a:lstStyle/>
                    <a:p>
                      <a:r>
                        <a:rPr lang="ru-RU" sz="2800" b="0" cap="none" spc="0" dirty="0" err="1" smtClean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</a:rPr>
                        <a:t>Лич</a:t>
                      </a:r>
                      <a:r>
                        <a:rPr lang="ru-RU" sz="2800" b="0" cap="none" spc="0" dirty="0" smtClean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</a:rPr>
                        <a:t>-</a:t>
                      </a:r>
                    </a:p>
                    <a:p>
                      <a:r>
                        <a:rPr lang="ru-RU" sz="2800" b="0" cap="none" spc="0" dirty="0" err="1" smtClean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</a:rPr>
                        <a:t>ные</a:t>
                      </a:r>
                      <a:endParaRPr lang="ru-RU" sz="2800" b="0" cap="none" spc="0" dirty="0">
                        <a:ln w="18415" cmpd="sng">
                          <a:solidFill>
                            <a:srgbClr val="FFFFFF"/>
                          </a:solidFill>
                          <a:prstDash val="solid"/>
                        </a:ln>
                        <a:solidFill>
                          <a:srgbClr val="FFFFFF"/>
                        </a:solidFill>
                        <a:effectLst>
                          <a:outerShdw blurRad="63500" dir="3600000" algn="tl" rotWithShape="0">
                            <a:srgbClr val="000000">
                              <a:alpha val="70000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b="0" cap="none" spc="0" dirty="0" smtClean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</a:rPr>
                        <a:t>Возврат-</a:t>
                      </a:r>
                    </a:p>
                    <a:p>
                      <a:r>
                        <a:rPr lang="ru-RU" sz="2800" b="0" cap="none" spc="0" dirty="0" err="1" smtClean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</a:rPr>
                        <a:t>ные</a:t>
                      </a:r>
                      <a:r>
                        <a:rPr lang="ru-RU" sz="2800" b="0" cap="none" spc="0" baseline="0" dirty="0" smtClean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</a:rPr>
                        <a:t> </a:t>
                      </a:r>
                      <a:endParaRPr lang="ru-RU" sz="2800" b="0" cap="none" spc="0" dirty="0">
                        <a:ln w="18415" cmpd="sng">
                          <a:solidFill>
                            <a:srgbClr val="FFFFFF"/>
                          </a:solidFill>
                          <a:prstDash val="solid"/>
                        </a:ln>
                        <a:solidFill>
                          <a:srgbClr val="FFFFFF"/>
                        </a:solidFill>
                        <a:effectLst>
                          <a:outerShdw blurRad="63500" dir="3600000" algn="tl" rotWithShape="0">
                            <a:srgbClr val="000000">
                              <a:alpha val="70000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0" cap="none" spc="0" dirty="0" err="1" smtClean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</a:rPr>
                        <a:t>Притя</a:t>
                      </a:r>
                      <a:r>
                        <a:rPr lang="ru-RU" sz="2400" b="0" cap="none" spc="0" dirty="0" smtClean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</a:rPr>
                        <a:t>-</a:t>
                      </a:r>
                    </a:p>
                    <a:p>
                      <a:r>
                        <a:rPr lang="ru-RU" sz="2400" b="0" cap="none" spc="0" dirty="0" err="1" smtClean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</a:rPr>
                        <a:t>жатель-ные</a:t>
                      </a:r>
                      <a:endParaRPr lang="ru-RU" sz="2000" b="1" cap="none" spc="0" dirty="0">
                        <a:ln w="9525">
                          <a:solidFill>
                            <a:schemeClr val="bg1"/>
                          </a:solidFill>
                          <a:prstDash val="solid"/>
                        </a:ln>
                        <a:solidFill>
                          <a:schemeClr val="tx1"/>
                        </a:solidFill>
                        <a:effectLst>
                          <a:outerShdw blurRad="12700" dist="38100" dir="2700000" algn="tl" rotWithShape="0">
                            <a:schemeClr val="bg1">
                              <a:lumMod val="50000"/>
                            </a:scheme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0" cap="none" spc="0" dirty="0" smtClean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</a:rPr>
                        <a:t>Определи-</a:t>
                      </a:r>
                    </a:p>
                    <a:p>
                      <a:r>
                        <a:rPr lang="ru-RU" sz="2400" b="0" cap="none" spc="0" dirty="0" smtClean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</a:rPr>
                        <a:t>тельные</a:t>
                      </a:r>
                      <a:endParaRPr lang="ru-RU" sz="2400" b="1" cap="none" spc="0" dirty="0">
                        <a:ln w="9525">
                          <a:solidFill>
                            <a:schemeClr val="bg1"/>
                          </a:solidFill>
                          <a:prstDash val="solid"/>
                        </a:ln>
                        <a:solidFill>
                          <a:schemeClr val="tx1"/>
                        </a:solidFill>
                        <a:effectLst>
                          <a:outerShdw blurRad="12700" dist="38100" dir="2700000" algn="tl" rotWithShape="0">
                            <a:schemeClr val="bg1">
                              <a:lumMod val="50000"/>
                            </a:scheme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0" cap="none" spc="0" dirty="0" smtClean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</a:rPr>
                        <a:t>Указ-</a:t>
                      </a:r>
                      <a:endParaRPr lang="ru-RU" sz="2000" b="0" cap="none" spc="0" dirty="0" smtClean="0">
                        <a:ln w="18415" cmpd="sng">
                          <a:solidFill>
                            <a:srgbClr val="FFFFFF"/>
                          </a:solidFill>
                          <a:prstDash val="solid"/>
                        </a:ln>
                        <a:solidFill>
                          <a:srgbClr val="FFFFFF"/>
                        </a:solidFill>
                        <a:effectLst>
                          <a:outerShdw blurRad="63500" dir="3600000" algn="tl" rotWithShape="0">
                            <a:srgbClr val="000000">
                              <a:alpha val="70000"/>
                            </a:srgbClr>
                          </a:outerShdw>
                        </a:effectLst>
                      </a:endParaRPr>
                    </a:p>
                    <a:p>
                      <a:r>
                        <a:rPr lang="ru-RU" sz="2400" b="0" cap="none" spc="0" dirty="0" err="1" smtClean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</a:rPr>
                        <a:t>ые</a:t>
                      </a:r>
                      <a:endParaRPr lang="ru-RU" sz="2000" b="1" cap="none" spc="0" dirty="0">
                        <a:ln w="9525">
                          <a:solidFill>
                            <a:schemeClr val="bg1"/>
                          </a:solidFill>
                          <a:prstDash val="solid"/>
                        </a:ln>
                        <a:solidFill>
                          <a:schemeClr val="tx1"/>
                        </a:solidFill>
                        <a:effectLst>
                          <a:outerShdw blurRad="12700" dist="38100" dir="2700000" algn="tl" rotWithShape="0">
                            <a:schemeClr val="bg1">
                              <a:lumMod val="50000"/>
                            </a:scheme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0" cap="none" spc="0" dirty="0" smtClean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</a:rPr>
                        <a:t>Вопрос-</a:t>
                      </a:r>
                    </a:p>
                    <a:p>
                      <a:r>
                        <a:rPr lang="ru-RU" sz="2400" b="0" cap="none" spc="0" baseline="0" dirty="0" err="1" smtClean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</a:rPr>
                        <a:t>ые</a:t>
                      </a:r>
                      <a:endParaRPr lang="ru-RU" sz="2400" b="1" cap="none" spc="0" dirty="0">
                        <a:ln w="9525">
                          <a:solidFill>
                            <a:schemeClr val="bg1"/>
                          </a:solidFill>
                          <a:prstDash val="solid"/>
                        </a:ln>
                        <a:solidFill>
                          <a:schemeClr val="tx1"/>
                        </a:solidFill>
                        <a:effectLst>
                          <a:outerShdw blurRad="12700" dist="38100" dir="2700000" algn="tl" rotWithShape="0">
                            <a:schemeClr val="bg1">
                              <a:lumMod val="50000"/>
                            </a:scheme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b="0" cap="none" spc="0" dirty="0" smtClean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</a:rPr>
                        <a:t>Относ-</a:t>
                      </a:r>
                    </a:p>
                    <a:p>
                      <a:r>
                        <a:rPr lang="ru-RU" sz="2800" b="0" cap="none" spc="0" dirty="0" err="1" smtClean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</a:rPr>
                        <a:t>ые</a:t>
                      </a:r>
                      <a:endParaRPr lang="ru-RU" sz="2800" b="1" cap="none" spc="0" dirty="0">
                        <a:ln w="9525">
                          <a:solidFill>
                            <a:schemeClr val="bg1"/>
                          </a:solidFill>
                          <a:prstDash val="solid"/>
                        </a:ln>
                        <a:solidFill>
                          <a:schemeClr val="tx1"/>
                        </a:solidFill>
                        <a:effectLst>
                          <a:outerShdw blurRad="12700" dist="38100" dir="2700000" algn="tl" rotWithShape="0">
                            <a:schemeClr val="bg1">
                              <a:lumMod val="50000"/>
                            </a:scheme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0" cap="none" spc="0" dirty="0" smtClean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</a:rPr>
                        <a:t>Отриц.</a:t>
                      </a:r>
                      <a:endParaRPr lang="ru-RU" sz="2000" b="1" cap="none" spc="0" dirty="0">
                        <a:ln w="9525">
                          <a:solidFill>
                            <a:schemeClr val="bg1"/>
                          </a:solidFill>
                          <a:prstDash val="solid"/>
                        </a:ln>
                        <a:solidFill>
                          <a:schemeClr val="tx1"/>
                        </a:solidFill>
                        <a:effectLst>
                          <a:outerShdw blurRad="12700" dist="38100" dir="2700000" algn="tl" rotWithShape="0">
                            <a:schemeClr val="bg1">
                              <a:lumMod val="50000"/>
                            </a:scheme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0" cap="none" spc="0" dirty="0" smtClean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</a:rPr>
                        <a:t>Неопределённые</a:t>
                      </a:r>
                      <a:r>
                        <a:rPr lang="ru-RU" sz="2000" b="0" cap="none" spc="0" dirty="0" smtClean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</a:rPr>
                        <a:t>.</a:t>
                      </a:r>
                      <a:endParaRPr lang="ru-RU" sz="2000" b="1" cap="none" spc="0" dirty="0">
                        <a:ln w="9525">
                          <a:solidFill>
                            <a:schemeClr val="bg1"/>
                          </a:solidFill>
                          <a:prstDash val="solid"/>
                        </a:ln>
                        <a:solidFill>
                          <a:schemeClr val="tx1"/>
                        </a:solidFill>
                        <a:effectLst>
                          <a:outerShdw blurRad="12700" dist="38100" dir="2700000" algn="tl" rotWithShape="0">
                            <a:schemeClr val="bg1">
                              <a:lumMod val="50000"/>
                            </a:schemeClr>
                          </a:outerShdw>
                        </a:effectLst>
                      </a:endParaRPr>
                    </a:p>
                  </a:txBody>
                  <a:tcPr/>
                </a:tc>
              </a:tr>
              <a:tr h="765219">
                <a:tc>
                  <a:txBody>
                    <a:bodyPr/>
                    <a:lstStyle/>
                    <a:p>
                      <a:pPr algn="ctr"/>
                      <a:endParaRPr lang="ru-RU" sz="3600" b="1" cap="none" spc="0" dirty="0">
                        <a:ln w="9525">
                          <a:solidFill>
                            <a:schemeClr val="bg1"/>
                          </a:solidFill>
                          <a:prstDash val="solid"/>
                        </a:ln>
                        <a:solidFill>
                          <a:schemeClr val="tx1"/>
                        </a:solidFill>
                        <a:effectLst>
                          <a:outerShdw blurRad="12700" dist="38100" dir="2700000" algn="tl" rotWithShape="0">
                            <a:schemeClr val="bg1">
                              <a:lumMod val="50000"/>
                            </a:schemeClr>
                          </a:outerShdw>
                        </a:effectLst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600" b="1" cap="none" spc="0" dirty="0">
                        <a:ln w="9525">
                          <a:solidFill>
                            <a:schemeClr val="bg1"/>
                          </a:solidFill>
                          <a:prstDash val="solid"/>
                        </a:ln>
                        <a:solidFill>
                          <a:schemeClr val="tx1"/>
                        </a:solidFill>
                        <a:effectLst>
                          <a:outerShdw blurRad="12700" dist="38100" dir="2700000" algn="tl" rotWithShape="0">
                            <a:schemeClr val="bg1">
                              <a:lumMod val="50000"/>
                            </a:schemeClr>
                          </a:outerShdw>
                        </a:effectLst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600" b="1" cap="none" spc="0" dirty="0">
                        <a:ln w="9525">
                          <a:solidFill>
                            <a:schemeClr val="bg1"/>
                          </a:solidFill>
                          <a:prstDash val="solid"/>
                        </a:ln>
                        <a:solidFill>
                          <a:schemeClr val="tx1"/>
                        </a:solidFill>
                        <a:effectLst>
                          <a:outerShdw blurRad="12700" dist="38100" dir="2700000" algn="tl" rotWithShape="0">
                            <a:schemeClr val="bg1">
                              <a:lumMod val="50000"/>
                            </a:schemeClr>
                          </a:outerShdw>
                        </a:effectLst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600" b="1" cap="none" spc="0" dirty="0">
                        <a:ln w="9525">
                          <a:solidFill>
                            <a:schemeClr val="bg1"/>
                          </a:solidFill>
                          <a:prstDash val="solid"/>
                        </a:ln>
                        <a:solidFill>
                          <a:schemeClr val="tx1"/>
                        </a:solidFill>
                        <a:effectLst>
                          <a:outerShdw blurRad="12700" dist="38100" dir="2700000" algn="tl" rotWithShape="0">
                            <a:schemeClr val="bg1">
                              <a:lumMod val="50000"/>
                            </a:schemeClr>
                          </a:outerShdw>
                        </a:effectLst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600" b="1" cap="none" spc="0" dirty="0">
                        <a:ln w="9525">
                          <a:solidFill>
                            <a:schemeClr val="bg1"/>
                          </a:solidFill>
                          <a:prstDash val="solid"/>
                        </a:ln>
                        <a:solidFill>
                          <a:schemeClr val="tx1"/>
                        </a:solidFill>
                        <a:effectLst>
                          <a:outerShdw blurRad="12700" dist="38100" dir="2700000" algn="tl" rotWithShape="0">
                            <a:schemeClr val="bg1">
                              <a:lumMod val="50000"/>
                            </a:schemeClr>
                          </a:outerShdw>
                        </a:effectLst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4400" b="1" cap="none" spc="0" dirty="0">
                        <a:ln w="9525">
                          <a:solidFill>
                            <a:schemeClr val="bg1"/>
                          </a:solidFill>
                          <a:prstDash val="solid"/>
                        </a:ln>
                        <a:solidFill>
                          <a:schemeClr val="tx1"/>
                        </a:solidFill>
                        <a:effectLst>
                          <a:outerShdw blurRad="12700" dist="38100" dir="2700000" algn="tl" rotWithShape="0">
                            <a:schemeClr val="bg1">
                              <a:lumMod val="50000"/>
                            </a:schemeClr>
                          </a:outerShdw>
                        </a:effectLst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600" b="1" cap="none" spc="0" dirty="0">
                        <a:ln w="9525">
                          <a:solidFill>
                            <a:schemeClr val="bg1"/>
                          </a:solidFill>
                          <a:prstDash val="solid"/>
                        </a:ln>
                        <a:solidFill>
                          <a:schemeClr val="tx1"/>
                        </a:solidFill>
                        <a:effectLst>
                          <a:outerShdw blurRad="12700" dist="38100" dir="2700000" algn="tl" rotWithShape="0">
                            <a:schemeClr val="bg1">
                              <a:lumMod val="50000"/>
                            </a:schemeClr>
                          </a:outerShdw>
                        </a:effectLst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600" b="1" cap="none" spc="0" dirty="0">
                        <a:ln w="9525">
                          <a:solidFill>
                            <a:schemeClr val="bg1"/>
                          </a:solidFill>
                          <a:prstDash val="solid"/>
                        </a:ln>
                        <a:solidFill>
                          <a:schemeClr val="tx1"/>
                        </a:solidFill>
                        <a:effectLst>
                          <a:outerShdw blurRad="12700" dist="38100" dir="2700000" algn="tl" rotWithShape="0">
                            <a:schemeClr val="bg1">
                              <a:lumMod val="50000"/>
                            </a:schemeClr>
                          </a:outerShdw>
                        </a:effectLst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600" b="1" cap="none" spc="0" dirty="0">
                        <a:ln w="9525">
                          <a:solidFill>
                            <a:schemeClr val="bg1"/>
                          </a:solidFill>
                          <a:prstDash val="solid"/>
                        </a:ln>
                        <a:solidFill>
                          <a:schemeClr val="tx1"/>
                        </a:solidFill>
                        <a:effectLst>
                          <a:outerShdw blurRad="12700" dist="38100" dir="2700000" algn="tl" rotWithShape="0">
                            <a:schemeClr val="bg1">
                              <a:lumMod val="50000"/>
                            </a:schemeClr>
                          </a:outerShdw>
                        </a:effectLst>
                        <a:latin typeface="+mj-lt"/>
                      </a:endParaRPr>
                    </a:p>
                  </a:txBody>
                  <a:tcPr/>
                </a:tc>
              </a:tr>
              <a:tr h="736303">
                <a:tc>
                  <a:txBody>
                    <a:bodyPr/>
                    <a:lstStyle/>
                    <a:p>
                      <a:pPr algn="ctr"/>
                      <a:endParaRPr lang="ru-RU" sz="3600" b="1" cap="none" spc="0" dirty="0">
                        <a:ln w="9525">
                          <a:solidFill>
                            <a:schemeClr val="bg1"/>
                          </a:solidFill>
                          <a:prstDash val="solid"/>
                        </a:ln>
                        <a:solidFill>
                          <a:schemeClr val="tx1"/>
                        </a:solidFill>
                        <a:effectLst>
                          <a:outerShdw blurRad="12700" dist="38100" dir="2700000" algn="tl" rotWithShape="0">
                            <a:schemeClr val="bg1">
                              <a:lumMod val="50000"/>
                            </a:schemeClr>
                          </a:outerShdw>
                        </a:effectLst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600" b="1" cap="none" spc="0" dirty="0">
                        <a:ln w="9525">
                          <a:solidFill>
                            <a:schemeClr val="bg1"/>
                          </a:solidFill>
                          <a:prstDash val="solid"/>
                        </a:ln>
                        <a:solidFill>
                          <a:schemeClr val="tx1"/>
                        </a:solidFill>
                        <a:effectLst>
                          <a:outerShdw blurRad="12700" dist="38100" dir="2700000" algn="tl" rotWithShape="0">
                            <a:schemeClr val="bg1">
                              <a:lumMod val="50000"/>
                            </a:schemeClr>
                          </a:outerShdw>
                        </a:effectLst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600" b="1" cap="none" spc="0" dirty="0">
                        <a:ln w="9525">
                          <a:solidFill>
                            <a:schemeClr val="bg1"/>
                          </a:solidFill>
                          <a:prstDash val="solid"/>
                        </a:ln>
                        <a:solidFill>
                          <a:schemeClr val="tx1"/>
                        </a:solidFill>
                        <a:effectLst>
                          <a:outerShdw blurRad="12700" dist="38100" dir="2700000" algn="tl" rotWithShape="0">
                            <a:schemeClr val="bg1">
                              <a:lumMod val="50000"/>
                            </a:schemeClr>
                          </a:outerShdw>
                        </a:effectLst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cap="none" spc="0" dirty="0">
                        <a:ln w="9525">
                          <a:solidFill>
                            <a:schemeClr val="bg1"/>
                          </a:solidFill>
                          <a:prstDash val="solid"/>
                        </a:ln>
                        <a:solidFill>
                          <a:schemeClr val="tx1"/>
                        </a:solidFill>
                        <a:effectLst>
                          <a:outerShdw blurRad="12700" dist="38100" dir="2700000" algn="tl" rotWithShape="0">
                            <a:schemeClr val="bg1">
                              <a:lumMod val="50000"/>
                            </a:schemeClr>
                          </a:outerShdw>
                        </a:effectLst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600" b="1" cap="none" spc="0" dirty="0">
                        <a:ln w="9525">
                          <a:solidFill>
                            <a:schemeClr val="bg1"/>
                          </a:solidFill>
                          <a:prstDash val="solid"/>
                        </a:ln>
                        <a:solidFill>
                          <a:schemeClr val="tx1"/>
                        </a:solidFill>
                        <a:effectLst>
                          <a:outerShdw blurRad="12700" dist="38100" dir="2700000" algn="tl" rotWithShape="0">
                            <a:schemeClr val="bg1">
                              <a:lumMod val="50000"/>
                            </a:schemeClr>
                          </a:outerShdw>
                        </a:effectLst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600" b="1" cap="none" spc="0" dirty="0">
                        <a:ln w="9525">
                          <a:solidFill>
                            <a:schemeClr val="bg1"/>
                          </a:solidFill>
                          <a:prstDash val="solid"/>
                        </a:ln>
                        <a:solidFill>
                          <a:schemeClr val="tx1"/>
                        </a:solidFill>
                        <a:effectLst>
                          <a:outerShdw blurRad="12700" dist="38100" dir="2700000" algn="tl" rotWithShape="0">
                            <a:schemeClr val="bg1">
                              <a:lumMod val="50000"/>
                            </a:schemeClr>
                          </a:outerShdw>
                        </a:effectLst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600" b="1" cap="none" spc="0" dirty="0">
                        <a:ln w="9525">
                          <a:solidFill>
                            <a:schemeClr val="bg1"/>
                          </a:solidFill>
                          <a:prstDash val="solid"/>
                        </a:ln>
                        <a:solidFill>
                          <a:schemeClr val="tx1"/>
                        </a:solidFill>
                        <a:effectLst>
                          <a:outerShdw blurRad="12700" dist="38100" dir="2700000" algn="tl" rotWithShape="0">
                            <a:schemeClr val="bg1">
                              <a:lumMod val="50000"/>
                            </a:schemeClr>
                          </a:outerShdw>
                        </a:effectLst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600" b="1" cap="none" spc="0" dirty="0">
                        <a:ln w="9525">
                          <a:solidFill>
                            <a:schemeClr val="bg1"/>
                          </a:solidFill>
                          <a:prstDash val="solid"/>
                        </a:ln>
                        <a:solidFill>
                          <a:schemeClr val="tx1"/>
                        </a:solidFill>
                        <a:effectLst>
                          <a:outerShdw blurRad="12700" dist="38100" dir="2700000" algn="tl" rotWithShape="0">
                            <a:schemeClr val="bg1">
                              <a:lumMod val="50000"/>
                            </a:schemeClr>
                          </a:outerShdw>
                        </a:effectLst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600" b="1" cap="none" spc="0">
                        <a:ln w="9525">
                          <a:solidFill>
                            <a:schemeClr val="bg1"/>
                          </a:solidFill>
                          <a:prstDash val="solid"/>
                        </a:ln>
                        <a:solidFill>
                          <a:schemeClr val="tx1"/>
                        </a:solidFill>
                        <a:effectLst>
                          <a:outerShdw blurRad="12700" dist="38100" dir="2700000" algn="tl" rotWithShape="0">
                            <a:schemeClr val="bg1">
                              <a:lumMod val="50000"/>
                            </a:schemeClr>
                          </a:outerShdw>
                        </a:effectLst>
                        <a:latin typeface="+mj-lt"/>
                      </a:endParaRPr>
                    </a:p>
                  </a:txBody>
                  <a:tcPr/>
                </a:tc>
              </a:tr>
              <a:tr h="736303">
                <a:tc>
                  <a:txBody>
                    <a:bodyPr/>
                    <a:lstStyle/>
                    <a:p>
                      <a:pPr algn="ctr"/>
                      <a:endParaRPr lang="ru-RU" sz="3600" b="1" cap="none" spc="0" dirty="0">
                        <a:ln w="9525">
                          <a:solidFill>
                            <a:schemeClr val="bg1"/>
                          </a:solidFill>
                          <a:prstDash val="solid"/>
                        </a:ln>
                        <a:solidFill>
                          <a:schemeClr val="tx1"/>
                        </a:solidFill>
                        <a:effectLst>
                          <a:outerShdw blurRad="12700" dist="38100" dir="2700000" algn="tl" rotWithShape="0">
                            <a:schemeClr val="bg1">
                              <a:lumMod val="50000"/>
                            </a:schemeClr>
                          </a:outerShdw>
                        </a:effectLst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600" b="1" cap="none" spc="0" dirty="0">
                        <a:ln w="9525">
                          <a:solidFill>
                            <a:schemeClr val="bg1"/>
                          </a:solidFill>
                          <a:prstDash val="solid"/>
                        </a:ln>
                        <a:solidFill>
                          <a:schemeClr val="tx1"/>
                        </a:solidFill>
                        <a:effectLst>
                          <a:outerShdw blurRad="12700" dist="38100" dir="2700000" algn="tl" rotWithShape="0">
                            <a:schemeClr val="bg1">
                              <a:lumMod val="50000"/>
                            </a:schemeClr>
                          </a:outerShdw>
                        </a:effectLst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600" b="1" cap="none" spc="0" dirty="0">
                        <a:ln w="9525">
                          <a:solidFill>
                            <a:schemeClr val="bg1"/>
                          </a:solidFill>
                          <a:prstDash val="solid"/>
                        </a:ln>
                        <a:solidFill>
                          <a:schemeClr val="tx1"/>
                        </a:solidFill>
                        <a:effectLst>
                          <a:outerShdw blurRad="12700" dist="38100" dir="2700000" algn="tl" rotWithShape="0">
                            <a:schemeClr val="bg1">
                              <a:lumMod val="50000"/>
                            </a:schemeClr>
                          </a:outerShdw>
                        </a:effectLst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600" b="1" cap="none" spc="0" dirty="0">
                        <a:ln w="9525">
                          <a:solidFill>
                            <a:schemeClr val="bg1"/>
                          </a:solidFill>
                          <a:prstDash val="solid"/>
                        </a:ln>
                        <a:solidFill>
                          <a:schemeClr val="tx1"/>
                        </a:solidFill>
                        <a:effectLst>
                          <a:outerShdw blurRad="12700" dist="38100" dir="2700000" algn="tl" rotWithShape="0">
                            <a:schemeClr val="bg1">
                              <a:lumMod val="50000"/>
                            </a:schemeClr>
                          </a:outerShdw>
                        </a:effectLst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600" b="1" cap="none" spc="0" dirty="0">
                        <a:ln w="9525">
                          <a:solidFill>
                            <a:schemeClr val="bg1"/>
                          </a:solidFill>
                          <a:prstDash val="solid"/>
                        </a:ln>
                        <a:solidFill>
                          <a:schemeClr val="tx1"/>
                        </a:solidFill>
                        <a:effectLst>
                          <a:outerShdw blurRad="12700" dist="38100" dir="2700000" algn="tl" rotWithShape="0">
                            <a:schemeClr val="bg1">
                              <a:lumMod val="50000"/>
                            </a:schemeClr>
                          </a:outerShdw>
                        </a:effectLst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600" b="1" cap="none" spc="0" dirty="0">
                        <a:ln w="9525">
                          <a:solidFill>
                            <a:schemeClr val="bg1"/>
                          </a:solidFill>
                          <a:prstDash val="solid"/>
                        </a:ln>
                        <a:solidFill>
                          <a:schemeClr val="tx1"/>
                        </a:solidFill>
                        <a:effectLst>
                          <a:outerShdw blurRad="12700" dist="38100" dir="2700000" algn="tl" rotWithShape="0">
                            <a:schemeClr val="bg1">
                              <a:lumMod val="50000"/>
                            </a:schemeClr>
                          </a:outerShdw>
                        </a:effectLst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600" b="1" cap="none" spc="0" dirty="0">
                        <a:ln w="9525">
                          <a:solidFill>
                            <a:schemeClr val="bg1"/>
                          </a:solidFill>
                          <a:prstDash val="solid"/>
                        </a:ln>
                        <a:solidFill>
                          <a:schemeClr val="tx1"/>
                        </a:solidFill>
                        <a:effectLst>
                          <a:outerShdw blurRad="12700" dist="38100" dir="2700000" algn="tl" rotWithShape="0">
                            <a:schemeClr val="bg1">
                              <a:lumMod val="50000"/>
                            </a:schemeClr>
                          </a:outerShdw>
                        </a:effectLst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600" b="1" cap="none" spc="0" dirty="0">
                        <a:ln w="9525">
                          <a:solidFill>
                            <a:schemeClr val="bg1"/>
                          </a:solidFill>
                          <a:prstDash val="solid"/>
                        </a:ln>
                        <a:solidFill>
                          <a:schemeClr val="tx1"/>
                        </a:solidFill>
                        <a:effectLst>
                          <a:outerShdw blurRad="12700" dist="38100" dir="2700000" algn="tl" rotWithShape="0">
                            <a:schemeClr val="bg1">
                              <a:lumMod val="50000"/>
                            </a:schemeClr>
                          </a:outerShdw>
                        </a:effectLst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600" b="1" cap="none" spc="0">
                        <a:ln w="9525">
                          <a:solidFill>
                            <a:schemeClr val="bg1"/>
                          </a:solidFill>
                          <a:prstDash val="solid"/>
                        </a:ln>
                        <a:solidFill>
                          <a:schemeClr val="tx1"/>
                        </a:solidFill>
                        <a:effectLst>
                          <a:outerShdw blurRad="12700" dist="38100" dir="2700000" algn="tl" rotWithShape="0">
                            <a:schemeClr val="bg1">
                              <a:lumMod val="50000"/>
                            </a:schemeClr>
                          </a:outerShdw>
                        </a:effectLst>
                        <a:latin typeface="+mj-lt"/>
                      </a:endParaRPr>
                    </a:p>
                  </a:txBody>
                  <a:tcPr/>
                </a:tc>
              </a:tr>
              <a:tr h="736303">
                <a:tc>
                  <a:txBody>
                    <a:bodyPr/>
                    <a:lstStyle/>
                    <a:p>
                      <a:pPr algn="ctr"/>
                      <a:endParaRPr lang="ru-RU" sz="3600" b="1" cap="none" spc="0" dirty="0">
                        <a:ln w="9525">
                          <a:solidFill>
                            <a:schemeClr val="bg1"/>
                          </a:solidFill>
                          <a:prstDash val="solid"/>
                        </a:ln>
                        <a:solidFill>
                          <a:schemeClr val="tx1"/>
                        </a:solidFill>
                        <a:effectLst>
                          <a:outerShdw blurRad="12700" dist="38100" dir="2700000" algn="tl" rotWithShape="0">
                            <a:schemeClr val="bg1">
                              <a:lumMod val="50000"/>
                            </a:schemeClr>
                          </a:outerShdw>
                        </a:effectLst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600" b="1" cap="none" spc="0">
                        <a:ln w="9525">
                          <a:solidFill>
                            <a:schemeClr val="bg1"/>
                          </a:solidFill>
                          <a:prstDash val="solid"/>
                        </a:ln>
                        <a:solidFill>
                          <a:schemeClr val="tx1"/>
                        </a:solidFill>
                        <a:effectLst>
                          <a:outerShdw blurRad="12700" dist="38100" dir="2700000" algn="tl" rotWithShape="0">
                            <a:schemeClr val="bg1">
                              <a:lumMod val="50000"/>
                            </a:schemeClr>
                          </a:outerShdw>
                        </a:effectLst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600" b="1" cap="none" spc="0" dirty="0">
                        <a:ln w="9525">
                          <a:solidFill>
                            <a:schemeClr val="bg1"/>
                          </a:solidFill>
                          <a:prstDash val="solid"/>
                        </a:ln>
                        <a:solidFill>
                          <a:schemeClr val="tx1"/>
                        </a:solidFill>
                        <a:effectLst>
                          <a:outerShdw blurRad="12700" dist="38100" dir="2700000" algn="tl" rotWithShape="0">
                            <a:schemeClr val="bg1">
                              <a:lumMod val="50000"/>
                            </a:schemeClr>
                          </a:outerShdw>
                        </a:effectLst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600" b="1" cap="none" spc="0" dirty="0">
                        <a:ln w="9525">
                          <a:solidFill>
                            <a:schemeClr val="bg1"/>
                          </a:solidFill>
                          <a:prstDash val="solid"/>
                        </a:ln>
                        <a:solidFill>
                          <a:schemeClr val="tx1"/>
                        </a:solidFill>
                        <a:effectLst>
                          <a:outerShdw blurRad="12700" dist="38100" dir="2700000" algn="tl" rotWithShape="0">
                            <a:schemeClr val="bg1">
                              <a:lumMod val="50000"/>
                            </a:schemeClr>
                          </a:outerShdw>
                        </a:effectLst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600" b="1" cap="none" spc="0" dirty="0">
                        <a:ln w="9525">
                          <a:solidFill>
                            <a:schemeClr val="bg1"/>
                          </a:solidFill>
                          <a:prstDash val="solid"/>
                        </a:ln>
                        <a:solidFill>
                          <a:schemeClr val="tx1"/>
                        </a:solidFill>
                        <a:effectLst>
                          <a:outerShdw blurRad="12700" dist="38100" dir="2700000" algn="tl" rotWithShape="0">
                            <a:schemeClr val="bg1">
                              <a:lumMod val="50000"/>
                            </a:schemeClr>
                          </a:outerShdw>
                        </a:effectLst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600" b="1" cap="none" spc="0" dirty="0">
                        <a:ln w="9525">
                          <a:solidFill>
                            <a:schemeClr val="bg1"/>
                          </a:solidFill>
                          <a:prstDash val="solid"/>
                        </a:ln>
                        <a:solidFill>
                          <a:schemeClr val="tx1"/>
                        </a:solidFill>
                        <a:effectLst>
                          <a:outerShdw blurRad="12700" dist="38100" dir="2700000" algn="tl" rotWithShape="0">
                            <a:schemeClr val="bg1">
                              <a:lumMod val="50000"/>
                            </a:schemeClr>
                          </a:outerShdw>
                        </a:effectLst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600" b="1" cap="none" spc="0" dirty="0">
                        <a:ln w="9525">
                          <a:solidFill>
                            <a:schemeClr val="bg1"/>
                          </a:solidFill>
                          <a:prstDash val="solid"/>
                        </a:ln>
                        <a:solidFill>
                          <a:schemeClr val="tx1"/>
                        </a:solidFill>
                        <a:effectLst>
                          <a:outerShdw blurRad="12700" dist="38100" dir="2700000" algn="tl" rotWithShape="0">
                            <a:schemeClr val="bg1">
                              <a:lumMod val="50000"/>
                            </a:schemeClr>
                          </a:outerShdw>
                        </a:effectLst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600" b="1" cap="none" spc="0" dirty="0">
                        <a:ln w="9525">
                          <a:solidFill>
                            <a:schemeClr val="bg1"/>
                          </a:solidFill>
                          <a:prstDash val="solid"/>
                        </a:ln>
                        <a:solidFill>
                          <a:schemeClr val="tx1"/>
                        </a:solidFill>
                        <a:effectLst>
                          <a:outerShdw blurRad="12700" dist="38100" dir="2700000" algn="tl" rotWithShape="0">
                            <a:schemeClr val="bg1">
                              <a:lumMod val="50000"/>
                            </a:schemeClr>
                          </a:outerShdw>
                        </a:effectLst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600" b="1" cap="none" spc="0" dirty="0">
                        <a:ln w="9525">
                          <a:solidFill>
                            <a:schemeClr val="bg1"/>
                          </a:solidFill>
                          <a:prstDash val="solid"/>
                        </a:ln>
                        <a:solidFill>
                          <a:schemeClr val="tx1"/>
                        </a:solidFill>
                        <a:effectLst>
                          <a:outerShdw blurRad="12700" dist="38100" dir="2700000" algn="tl" rotWithShape="0">
                            <a:schemeClr val="bg1">
                              <a:lumMod val="50000"/>
                            </a:schemeClr>
                          </a:outerShdw>
                        </a:effectLst>
                        <a:latin typeface="+mj-lt"/>
                      </a:endParaRPr>
                    </a:p>
                  </a:txBody>
                  <a:tcPr/>
                </a:tc>
              </a:tr>
              <a:tr h="736303">
                <a:tc>
                  <a:txBody>
                    <a:bodyPr/>
                    <a:lstStyle/>
                    <a:p>
                      <a:pPr algn="ctr"/>
                      <a:endParaRPr lang="ru-RU" sz="3600" b="1" cap="none" spc="0" dirty="0">
                        <a:ln w="9525">
                          <a:solidFill>
                            <a:schemeClr val="bg1"/>
                          </a:solidFill>
                          <a:prstDash val="solid"/>
                        </a:ln>
                        <a:solidFill>
                          <a:schemeClr val="tx1"/>
                        </a:solidFill>
                        <a:effectLst>
                          <a:outerShdw blurRad="12700" dist="38100" dir="2700000" algn="tl" rotWithShape="0">
                            <a:schemeClr val="bg1">
                              <a:lumMod val="50000"/>
                            </a:schemeClr>
                          </a:outerShdw>
                        </a:effectLst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600" b="1" cap="none" spc="0">
                        <a:ln w="9525">
                          <a:solidFill>
                            <a:schemeClr val="bg1"/>
                          </a:solidFill>
                          <a:prstDash val="solid"/>
                        </a:ln>
                        <a:solidFill>
                          <a:schemeClr val="tx1"/>
                        </a:solidFill>
                        <a:effectLst>
                          <a:outerShdw blurRad="12700" dist="38100" dir="2700000" algn="tl" rotWithShape="0">
                            <a:schemeClr val="bg1">
                              <a:lumMod val="50000"/>
                            </a:schemeClr>
                          </a:outerShdw>
                        </a:effectLst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600" b="1" cap="none" spc="0" dirty="0">
                        <a:ln w="9525">
                          <a:solidFill>
                            <a:schemeClr val="bg1"/>
                          </a:solidFill>
                          <a:prstDash val="solid"/>
                        </a:ln>
                        <a:solidFill>
                          <a:schemeClr val="tx1"/>
                        </a:solidFill>
                        <a:effectLst>
                          <a:outerShdw blurRad="12700" dist="38100" dir="2700000" algn="tl" rotWithShape="0">
                            <a:schemeClr val="bg1">
                              <a:lumMod val="50000"/>
                            </a:schemeClr>
                          </a:outerShdw>
                        </a:effectLst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600" b="1" cap="none" spc="0" dirty="0">
                        <a:ln w="9525">
                          <a:solidFill>
                            <a:schemeClr val="bg1"/>
                          </a:solidFill>
                          <a:prstDash val="solid"/>
                        </a:ln>
                        <a:solidFill>
                          <a:schemeClr val="tx1"/>
                        </a:solidFill>
                        <a:effectLst>
                          <a:outerShdw blurRad="12700" dist="38100" dir="2700000" algn="tl" rotWithShape="0">
                            <a:schemeClr val="bg1">
                              <a:lumMod val="50000"/>
                            </a:schemeClr>
                          </a:outerShdw>
                        </a:effectLst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600" b="1" cap="none" spc="0" dirty="0">
                        <a:ln w="9525">
                          <a:solidFill>
                            <a:schemeClr val="bg1"/>
                          </a:solidFill>
                          <a:prstDash val="solid"/>
                        </a:ln>
                        <a:solidFill>
                          <a:schemeClr val="tx1"/>
                        </a:solidFill>
                        <a:effectLst>
                          <a:outerShdw blurRad="12700" dist="38100" dir="2700000" algn="tl" rotWithShape="0">
                            <a:schemeClr val="bg1">
                              <a:lumMod val="50000"/>
                            </a:schemeClr>
                          </a:outerShdw>
                        </a:effectLst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600" b="1" cap="none" spc="0" dirty="0">
                        <a:ln w="9525">
                          <a:solidFill>
                            <a:schemeClr val="bg1"/>
                          </a:solidFill>
                          <a:prstDash val="solid"/>
                        </a:ln>
                        <a:solidFill>
                          <a:schemeClr val="tx1"/>
                        </a:solidFill>
                        <a:effectLst>
                          <a:outerShdw blurRad="12700" dist="38100" dir="2700000" algn="tl" rotWithShape="0">
                            <a:schemeClr val="bg1">
                              <a:lumMod val="50000"/>
                            </a:schemeClr>
                          </a:outerShdw>
                        </a:effectLst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600" b="1" cap="none" spc="0" dirty="0">
                        <a:ln w="9525">
                          <a:solidFill>
                            <a:schemeClr val="bg1"/>
                          </a:solidFill>
                          <a:prstDash val="solid"/>
                        </a:ln>
                        <a:solidFill>
                          <a:schemeClr val="tx1"/>
                        </a:solidFill>
                        <a:effectLst>
                          <a:outerShdw blurRad="12700" dist="38100" dir="2700000" algn="tl" rotWithShape="0">
                            <a:schemeClr val="bg1">
                              <a:lumMod val="50000"/>
                            </a:schemeClr>
                          </a:outerShdw>
                        </a:effectLst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600" b="1" cap="none" spc="0" dirty="0">
                        <a:ln w="9525">
                          <a:solidFill>
                            <a:schemeClr val="bg1"/>
                          </a:solidFill>
                          <a:prstDash val="solid"/>
                        </a:ln>
                        <a:solidFill>
                          <a:schemeClr val="tx1"/>
                        </a:solidFill>
                        <a:effectLst>
                          <a:outerShdw blurRad="12700" dist="38100" dir="2700000" algn="tl" rotWithShape="0">
                            <a:schemeClr val="bg1">
                              <a:lumMod val="50000"/>
                            </a:schemeClr>
                          </a:outerShdw>
                        </a:effectLst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600" b="1" cap="none" spc="0" dirty="0">
                        <a:ln w="9525">
                          <a:solidFill>
                            <a:schemeClr val="bg1"/>
                          </a:solidFill>
                          <a:prstDash val="solid"/>
                        </a:ln>
                        <a:solidFill>
                          <a:schemeClr val="tx1"/>
                        </a:solidFill>
                        <a:effectLst>
                          <a:outerShdw blurRad="12700" dist="38100" dir="2700000" algn="tl" rotWithShape="0">
                            <a:schemeClr val="bg1">
                              <a:lumMod val="50000"/>
                            </a:schemeClr>
                          </a:outerShdw>
                        </a:effectLst>
                        <a:latin typeface="+mj-lt"/>
                      </a:endParaRPr>
                    </a:p>
                  </a:txBody>
                  <a:tcPr/>
                </a:tc>
              </a:tr>
              <a:tr h="736303">
                <a:tc>
                  <a:txBody>
                    <a:bodyPr/>
                    <a:lstStyle/>
                    <a:p>
                      <a:pPr algn="ctr"/>
                      <a:endParaRPr lang="ru-RU" sz="3600" b="1" cap="none" spc="0" dirty="0">
                        <a:ln w="9525">
                          <a:solidFill>
                            <a:schemeClr val="bg1"/>
                          </a:solidFill>
                          <a:prstDash val="solid"/>
                        </a:ln>
                        <a:solidFill>
                          <a:schemeClr val="tx1"/>
                        </a:solidFill>
                        <a:effectLst>
                          <a:outerShdw blurRad="12700" dist="38100" dir="2700000" algn="tl" rotWithShape="0">
                            <a:schemeClr val="bg1">
                              <a:lumMod val="50000"/>
                            </a:schemeClr>
                          </a:outerShdw>
                        </a:effectLst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600" b="1" cap="none" spc="0">
                        <a:ln w="9525">
                          <a:solidFill>
                            <a:schemeClr val="bg1"/>
                          </a:solidFill>
                          <a:prstDash val="solid"/>
                        </a:ln>
                        <a:solidFill>
                          <a:schemeClr val="tx1"/>
                        </a:solidFill>
                        <a:effectLst>
                          <a:outerShdw blurRad="12700" dist="38100" dir="2700000" algn="tl" rotWithShape="0">
                            <a:schemeClr val="bg1">
                              <a:lumMod val="50000"/>
                            </a:schemeClr>
                          </a:outerShdw>
                        </a:effectLst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600" b="1" cap="none" spc="0">
                        <a:ln w="9525">
                          <a:solidFill>
                            <a:schemeClr val="bg1"/>
                          </a:solidFill>
                          <a:prstDash val="solid"/>
                        </a:ln>
                        <a:solidFill>
                          <a:schemeClr val="tx1"/>
                        </a:solidFill>
                        <a:effectLst>
                          <a:outerShdw blurRad="12700" dist="38100" dir="2700000" algn="tl" rotWithShape="0">
                            <a:schemeClr val="bg1">
                              <a:lumMod val="50000"/>
                            </a:schemeClr>
                          </a:outerShdw>
                        </a:effectLst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600" b="1" cap="none" spc="0" dirty="0">
                        <a:ln w="9525">
                          <a:solidFill>
                            <a:schemeClr val="bg1"/>
                          </a:solidFill>
                          <a:prstDash val="solid"/>
                        </a:ln>
                        <a:solidFill>
                          <a:schemeClr val="tx1"/>
                        </a:solidFill>
                        <a:effectLst>
                          <a:outerShdw blurRad="12700" dist="38100" dir="2700000" algn="tl" rotWithShape="0">
                            <a:schemeClr val="bg1">
                              <a:lumMod val="50000"/>
                            </a:schemeClr>
                          </a:outerShdw>
                        </a:effectLst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600" b="1" cap="none" spc="0" dirty="0">
                        <a:ln w="9525">
                          <a:solidFill>
                            <a:schemeClr val="bg1"/>
                          </a:solidFill>
                          <a:prstDash val="solid"/>
                        </a:ln>
                        <a:solidFill>
                          <a:schemeClr val="tx1"/>
                        </a:solidFill>
                        <a:effectLst>
                          <a:outerShdw blurRad="12700" dist="38100" dir="2700000" algn="tl" rotWithShape="0">
                            <a:schemeClr val="bg1">
                              <a:lumMod val="50000"/>
                            </a:schemeClr>
                          </a:outerShdw>
                        </a:effectLst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600" b="1" cap="none" spc="0" dirty="0">
                        <a:ln w="9525">
                          <a:solidFill>
                            <a:schemeClr val="bg1"/>
                          </a:solidFill>
                          <a:prstDash val="solid"/>
                        </a:ln>
                        <a:solidFill>
                          <a:schemeClr val="tx1"/>
                        </a:solidFill>
                        <a:effectLst>
                          <a:outerShdw blurRad="12700" dist="38100" dir="2700000" algn="tl" rotWithShape="0">
                            <a:schemeClr val="bg1">
                              <a:lumMod val="50000"/>
                            </a:schemeClr>
                          </a:outerShdw>
                        </a:effectLst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600" b="1" cap="none" spc="0" dirty="0">
                        <a:ln w="9525">
                          <a:solidFill>
                            <a:schemeClr val="bg1"/>
                          </a:solidFill>
                          <a:prstDash val="solid"/>
                        </a:ln>
                        <a:solidFill>
                          <a:schemeClr val="tx1"/>
                        </a:solidFill>
                        <a:effectLst>
                          <a:outerShdw blurRad="12700" dist="38100" dir="2700000" algn="tl" rotWithShape="0">
                            <a:schemeClr val="bg1">
                              <a:lumMod val="50000"/>
                            </a:schemeClr>
                          </a:outerShdw>
                        </a:effectLst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600" b="1" cap="none" spc="0" dirty="0">
                        <a:ln w="9525">
                          <a:solidFill>
                            <a:schemeClr val="bg1"/>
                          </a:solidFill>
                          <a:prstDash val="solid"/>
                        </a:ln>
                        <a:solidFill>
                          <a:schemeClr val="tx1"/>
                        </a:solidFill>
                        <a:effectLst>
                          <a:outerShdw blurRad="12700" dist="38100" dir="2700000" algn="tl" rotWithShape="0">
                            <a:schemeClr val="bg1">
                              <a:lumMod val="50000"/>
                            </a:schemeClr>
                          </a:outerShdw>
                        </a:effectLst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600" b="1" cap="none" spc="0" dirty="0">
                        <a:ln w="9525">
                          <a:solidFill>
                            <a:schemeClr val="bg1"/>
                          </a:solidFill>
                          <a:prstDash val="solid"/>
                        </a:ln>
                        <a:solidFill>
                          <a:schemeClr val="tx1"/>
                        </a:solidFill>
                        <a:effectLst>
                          <a:outerShdw blurRad="12700" dist="38100" dir="2700000" algn="tl" rotWithShape="0">
                            <a:schemeClr val="bg1">
                              <a:lumMod val="50000"/>
                            </a:schemeClr>
                          </a:outerShdw>
                        </a:effectLst>
                        <a:latin typeface="+mj-lt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046103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8568981"/>
              </p:ext>
            </p:extLst>
          </p:nvPr>
        </p:nvGraphicFramePr>
        <p:xfrm>
          <a:off x="443990" y="796876"/>
          <a:ext cx="11492117" cy="56354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49458"/>
                <a:gridCol w="1556754"/>
                <a:gridCol w="1124641"/>
                <a:gridCol w="1629698"/>
                <a:gridCol w="935419"/>
                <a:gridCol w="1303655"/>
                <a:gridCol w="1322705"/>
                <a:gridCol w="1186180"/>
                <a:gridCol w="1483607"/>
              </a:tblGrid>
              <a:tr h="1134259">
                <a:tc>
                  <a:txBody>
                    <a:bodyPr/>
                    <a:lstStyle/>
                    <a:p>
                      <a:r>
                        <a:rPr lang="ru-RU" sz="2800" b="0" cap="none" spc="0" dirty="0" err="1" smtClean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</a:rPr>
                        <a:t>Лич</a:t>
                      </a:r>
                      <a:r>
                        <a:rPr lang="ru-RU" sz="2800" b="0" cap="none" spc="0" dirty="0" smtClean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</a:rPr>
                        <a:t>-</a:t>
                      </a:r>
                    </a:p>
                    <a:p>
                      <a:r>
                        <a:rPr lang="ru-RU" sz="2800" b="0" cap="none" spc="0" dirty="0" err="1" smtClean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</a:rPr>
                        <a:t>ные</a:t>
                      </a:r>
                      <a:endParaRPr lang="ru-RU" sz="2800" b="0" cap="none" spc="0" dirty="0">
                        <a:ln w="18415" cmpd="sng">
                          <a:solidFill>
                            <a:srgbClr val="FFFFFF"/>
                          </a:solidFill>
                          <a:prstDash val="solid"/>
                        </a:ln>
                        <a:solidFill>
                          <a:srgbClr val="FFFFFF"/>
                        </a:solidFill>
                        <a:effectLst>
                          <a:outerShdw blurRad="63500" dir="3600000" algn="tl" rotWithShape="0">
                            <a:srgbClr val="000000">
                              <a:alpha val="70000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b="0" cap="none" spc="0" dirty="0" smtClean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</a:rPr>
                        <a:t>Возврат-</a:t>
                      </a:r>
                    </a:p>
                    <a:p>
                      <a:r>
                        <a:rPr lang="ru-RU" sz="2800" b="0" cap="none" spc="0" dirty="0" err="1" smtClean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</a:rPr>
                        <a:t>ные</a:t>
                      </a:r>
                      <a:r>
                        <a:rPr lang="ru-RU" sz="2800" b="0" cap="none" spc="0" baseline="0" dirty="0" smtClean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</a:rPr>
                        <a:t> </a:t>
                      </a:r>
                      <a:endParaRPr lang="ru-RU" sz="2800" b="0" cap="none" spc="0" dirty="0">
                        <a:ln w="18415" cmpd="sng">
                          <a:solidFill>
                            <a:srgbClr val="FFFFFF"/>
                          </a:solidFill>
                          <a:prstDash val="solid"/>
                        </a:ln>
                        <a:solidFill>
                          <a:srgbClr val="FFFFFF"/>
                        </a:solidFill>
                        <a:effectLst>
                          <a:outerShdw blurRad="63500" dir="3600000" algn="tl" rotWithShape="0">
                            <a:srgbClr val="000000">
                              <a:alpha val="70000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0" cap="none" spc="0" dirty="0" err="1" smtClean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</a:rPr>
                        <a:t>Притя</a:t>
                      </a:r>
                      <a:r>
                        <a:rPr lang="ru-RU" sz="2400" b="0" cap="none" spc="0" dirty="0" smtClean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</a:rPr>
                        <a:t>-</a:t>
                      </a:r>
                    </a:p>
                    <a:p>
                      <a:r>
                        <a:rPr lang="ru-RU" sz="2400" b="0" cap="none" spc="0" dirty="0" err="1" smtClean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</a:rPr>
                        <a:t>жатель-ные</a:t>
                      </a:r>
                      <a:endParaRPr lang="ru-RU" sz="2000" b="1" cap="none" spc="0" dirty="0">
                        <a:ln w="9525">
                          <a:solidFill>
                            <a:schemeClr val="bg1"/>
                          </a:solidFill>
                          <a:prstDash val="solid"/>
                        </a:ln>
                        <a:solidFill>
                          <a:schemeClr val="tx1"/>
                        </a:solidFill>
                        <a:effectLst>
                          <a:outerShdw blurRad="12700" dist="38100" dir="2700000" algn="tl" rotWithShape="0">
                            <a:schemeClr val="bg1">
                              <a:lumMod val="50000"/>
                            </a:scheme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0" cap="none" spc="0" dirty="0" smtClean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</a:rPr>
                        <a:t>Определи-</a:t>
                      </a:r>
                    </a:p>
                    <a:p>
                      <a:r>
                        <a:rPr lang="ru-RU" sz="2400" b="0" cap="none" spc="0" dirty="0" smtClean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</a:rPr>
                        <a:t>тельные</a:t>
                      </a:r>
                      <a:endParaRPr lang="ru-RU" sz="2400" b="1" cap="none" spc="0" dirty="0">
                        <a:ln w="9525">
                          <a:solidFill>
                            <a:schemeClr val="bg1"/>
                          </a:solidFill>
                          <a:prstDash val="solid"/>
                        </a:ln>
                        <a:solidFill>
                          <a:schemeClr val="tx1"/>
                        </a:solidFill>
                        <a:effectLst>
                          <a:outerShdw blurRad="12700" dist="38100" dir="2700000" algn="tl" rotWithShape="0">
                            <a:schemeClr val="bg1">
                              <a:lumMod val="50000"/>
                            </a:scheme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0" cap="none" spc="0" dirty="0" smtClean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</a:rPr>
                        <a:t>Указ-</a:t>
                      </a:r>
                      <a:endParaRPr lang="ru-RU" sz="2000" b="0" cap="none" spc="0" dirty="0" smtClean="0">
                        <a:ln w="18415" cmpd="sng">
                          <a:solidFill>
                            <a:srgbClr val="FFFFFF"/>
                          </a:solidFill>
                          <a:prstDash val="solid"/>
                        </a:ln>
                        <a:solidFill>
                          <a:srgbClr val="FFFFFF"/>
                        </a:solidFill>
                        <a:effectLst>
                          <a:outerShdw blurRad="63500" dir="3600000" algn="tl" rotWithShape="0">
                            <a:srgbClr val="000000">
                              <a:alpha val="70000"/>
                            </a:srgbClr>
                          </a:outerShdw>
                        </a:effectLst>
                      </a:endParaRPr>
                    </a:p>
                    <a:p>
                      <a:r>
                        <a:rPr lang="ru-RU" sz="2400" b="0" cap="none" spc="0" dirty="0" err="1" smtClean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</a:rPr>
                        <a:t>ые</a:t>
                      </a:r>
                      <a:endParaRPr lang="ru-RU" sz="2000" b="1" cap="none" spc="0" dirty="0">
                        <a:ln w="9525">
                          <a:solidFill>
                            <a:schemeClr val="bg1"/>
                          </a:solidFill>
                          <a:prstDash val="solid"/>
                        </a:ln>
                        <a:solidFill>
                          <a:schemeClr val="tx1"/>
                        </a:solidFill>
                        <a:effectLst>
                          <a:outerShdw blurRad="12700" dist="38100" dir="2700000" algn="tl" rotWithShape="0">
                            <a:schemeClr val="bg1">
                              <a:lumMod val="50000"/>
                            </a:scheme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0" cap="none" spc="0" dirty="0" smtClean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</a:rPr>
                        <a:t>Вопрос-</a:t>
                      </a:r>
                    </a:p>
                    <a:p>
                      <a:r>
                        <a:rPr lang="ru-RU" sz="2400" b="0" cap="none" spc="0" baseline="0" dirty="0" err="1" smtClean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</a:rPr>
                        <a:t>ые</a:t>
                      </a:r>
                      <a:endParaRPr lang="ru-RU" sz="2400" b="1" cap="none" spc="0" dirty="0">
                        <a:ln w="9525">
                          <a:solidFill>
                            <a:schemeClr val="bg1"/>
                          </a:solidFill>
                          <a:prstDash val="solid"/>
                        </a:ln>
                        <a:solidFill>
                          <a:schemeClr val="tx1"/>
                        </a:solidFill>
                        <a:effectLst>
                          <a:outerShdw blurRad="12700" dist="38100" dir="2700000" algn="tl" rotWithShape="0">
                            <a:schemeClr val="bg1">
                              <a:lumMod val="50000"/>
                            </a:scheme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b="0" cap="none" spc="0" dirty="0" smtClean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</a:rPr>
                        <a:t>Относ-</a:t>
                      </a:r>
                    </a:p>
                    <a:p>
                      <a:r>
                        <a:rPr lang="ru-RU" sz="2800" b="0" cap="none" spc="0" dirty="0" err="1" smtClean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</a:rPr>
                        <a:t>ые</a:t>
                      </a:r>
                      <a:endParaRPr lang="ru-RU" sz="2800" b="1" cap="none" spc="0" dirty="0">
                        <a:ln w="9525">
                          <a:solidFill>
                            <a:schemeClr val="bg1"/>
                          </a:solidFill>
                          <a:prstDash val="solid"/>
                        </a:ln>
                        <a:solidFill>
                          <a:schemeClr val="tx1"/>
                        </a:solidFill>
                        <a:effectLst>
                          <a:outerShdw blurRad="12700" dist="38100" dir="2700000" algn="tl" rotWithShape="0">
                            <a:schemeClr val="bg1">
                              <a:lumMod val="50000"/>
                            </a:scheme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0" cap="none" spc="0" dirty="0" smtClean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</a:rPr>
                        <a:t>Отриц.</a:t>
                      </a:r>
                      <a:endParaRPr lang="ru-RU" sz="2000" b="1" cap="none" spc="0" dirty="0">
                        <a:ln w="9525">
                          <a:solidFill>
                            <a:schemeClr val="bg1"/>
                          </a:solidFill>
                          <a:prstDash val="solid"/>
                        </a:ln>
                        <a:solidFill>
                          <a:schemeClr val="tx1"/>
                        </a:solidFill>
                        <a:effectLst>
                          <a:outerShdw blurRad="12700" dist="38100" dir="2700000" algn="tl" rotWithShape="0">
                            <a:schemeClr val="bg1">
                              <a:lumMod val="50000"/>
                            </a:scheme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0" cap="none" spc="0" dirty="0" smtClean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</a:rPr>
                        <a:t>Неопределённые</a:t>
                      </a:r>
                      <a:r>
                        <a:rPr lang="ru-RU" sz="2000" b="0" cap="none" spc="0" dirty="0" smtClean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</a:rPr>
                        <a:t>.</a:t>
                      </a:r>
                      <a:endParaRPr lang="ru-RU" sz="2000" b="1" cap="none" spc="0" dirty="0">
                        <a:ln w="9525">
                          <a:solidFill>
                            <a:schemeClr val="bg1"/>
                          </a:solidFill>
                          <a:prstDash val="solid"/>
                        </a:ln>
                        <a:solidFill>
                          <a:schemeClr val="tx1"/>
                        </a:solidFill>
                        <a:effectLst>
                          <a:outerShdw blurRad="12700" dist="38100" dir="2700000" algn="tl" rotWithShape="0">
                            <a:schemeClr val="bg1">
                              <a:lumMod val="50000"/>
                            </a:schemeClr>
                          </a:outerShdw>
                        </a:effectLst>
                      </a:endParaRPr>
                    </a:p>
                  </a:txBody>
                  <a:tcPr/>
                </a:tc>
              </a:tr>
              <a:tr h="765219">
                <a:tc>
                  <a:txBody>
                    <a:bodyPr/>
                    <a:lstStyle/>
                    <a:p>
                      <a:pPr algn="ctr"/>
                      <a:r>
                        <a:rPr lang="ru-RU" sz="3600" b="1" cap="none" spc="0" dirty="0" smtClean="0">
                          <a:ln w="9525">
                            <a:solidFill>
                              <a:schemeClr val="bg1"/>
                            </a:solidFill>
                            <a:prstDash val="solid"/>
                          </a:ln>
                          <a:solidFill>
                            <a:schemeClr val="tx1"/>
                          </a:solidFill>
                          <a:effectLst>
                            <a:outerShdw blurRad="12700" dist="38100" dir="2700000" algn="tl" rotWithShape="0">
                              <a:schemeClr val="bg1">
                                <a:lumMod val="50000"/>
                              </a:schemeClr>
                            </a:outerShdw>
                          </a:effectLst>
                          <a:latin typeface="+mj-lt"/>
                        </a:rPr>
                        <a:t>2</a:t>
                      </a:r>
                      <a:endParaRPr lang="ru-RU" sz="3600" b="1" cap="none" spc="0" dirty="0">
                        <a:ln w="9525">
                          <a:solidFill>
                            <a:schemeClr val="bg1"/>
                          </a:solidFill>
                          <a:prstDash val="solid"/>
                        </a:ln>
                        <a:solidFill>
                          <a:schemeClr val="tx1"/>
                        </a:solidFill>
                        <a:effectLst>
                          <a:outerShdw blurRad="12700" dist="38100" dir="2700000" algn="tl" rotWithShape="0">
                            <a:schemeClr val="bg1">
                              <a:lumMod val="50000"/>
                            </a:schemeClr>
                          </a:outerShdw>
                        </a:effectLst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600" b="1" cap="none" spc="0" dirty="0">
                        <a:ln w="9525">
                          <a:solidFill>
                            <a:schemeClr val="bg1"/>
                          </a:solidFill>
                          <a:prstDash val="solid"/>
                        </a:ln>
                        <a:solidFill>
                          <a:schemeClr val="tx1"/>
                        </a:solidFill>
                        <a:effectLst>
                          <a:outerShdw blurRad="12700" dist="38100" dir="2700000" algn="tl" rotWithShape="0">
                            <a:schemeClr val="bg1">
                              <a:lumMod val="50000"/>
                            </a:schemeClr>
                          </a:outerShdw>
                        </a:effectLst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cap="none" spc="0" dirty="0" smtClean="0">
                          <a:ln w="9525">
                            <a:solidFill>
                              <a:schemeClr val="bg1"/>
                            </a:solidFill>
                            <a:prstDash val="solid"/>
                          </a:ln>
                          <a:solidFill>
                            <a:schemeClr val="tx1"/>
                          </a:solidFill>
                          <a:effectLst>
                            <a:outerShdw blurRad="12700" dist="38100" dir="2700000" algn="tl" rotWithShape="0">
                              <a:schemeClr val="bg1">
                                <a:lumMod val="50000"/>
                              </a:schemeClr>
                            </a:outerShdw>
                          </a:effectLst>
                          <a:latin typeface="+mj-lt"/>
                        </a:rPr>
                        <a:t>5</a:t>
                      </a:r>
                      <a:endParaRPr lang="ru-RU" sz="3600" b="1" cap="none" spc="0" dirty="0">
                        <a:ln w="9525">
                          <a:solidFill>
                            <a:schemeClr val="bg1"/>
                          </a:solidFill>
                          <a:prstDash val="solid"/>
                        </a:ln>
                        <a:solidFill>
                          <a:schemeClr val="tx1"/>
                        </a:solidFill>
                        <a:effectLst>
                          <a:outerShdw blurRad="12700" dist="38100" dir="2700000" algn="tl" rotWithShape="0">
                            <a:schemeClr val="bg1">
                              <a:lumMod val="50000"/>
                            </a:schemeClr>
                          </a:outerShdw>
                        </a:effectLst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600" b="1" cap="none" spc="0" dirty="0">
                        <a:ln w="9525">
                          <a:solidFill>
                            <a:schemeClr val="bg1"/>
                          </a:solidFill>
                          <a:prstDash val="solid"/>
                        </a:ln>
                        <a:solidFill>
                          <a:schemeClr val="tx1"/>
                        </a:solidFill>
                        <a:effectLst>
                          <a:outerShdw blurRad="12700" dist="38100" dir="2700000" algn="tl" rotWithShape="0">
                            <a:schemeClr val="bg1">
                              <a:lumMod val="50000"/>
                            </a:schemeClr>
                          </a:outerShdw>
                        </a:effectLst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cap="none" spc="0" dirty="0" smtClean="0">
                          <a:ln w="9525">
                            <a:solidFill>
                              <a:schemeClr val="bg1"/>
                            </a:solidFill>
                            <a:prstDash val="solid"/>
                          </a:ln>
                          <a:solidFill>
                            <a:schemeClr val="tx1"/>
                          </a:solidFill>
                          <a:effectLst>
                            <a:outerShdw blurRad="12700" dist="38100" dir="2700000" algn="tl" rotWithShape="0">
                              <a:schemeClr val="bg1">
                                <a:lumMod val="50000"/>
                              </a:schemeClr>
                            </a:outerShdw>
                          </a:effectLst>
                          <a:latin typeface="+mj-lt"/>
                        </a:rPr>
                        <a:t>9</a:t>
                      </a:r>
                      <a:endParaRPr lang="ru-RU" sz="3600" b="1" cap="none" spc="0" dirty="0">
                        <a:ln w="9525">
                          <a:solidFill>
                            <a:schemeClr val="bg1"/>
                          </a:solidFill>
                          <a:prstDash val="solid"/>
                        </a:ln>
                        <a:solidFill>
                          <a:schemeClr val="tx1"/>
                        </a:solidFill>
                        <a:effectLst>
                          <a:outerShdw blurRad="12700" dist="38100" dir="2700000" algn="tl" rotWithShape="0">
                            <a:schemeClr val="bg1">
                              <a:lumMod val="50000"/>
                            </a:schemeClr>
                          </a:outerShdw>
                        </a:effectLst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400" b="1" cap="none" spc="0" dirty="0" smtClean="0">
                          <a:ln w="9525">
                            <a:solidFill>
                              <a:schemeClr val="bg1"/>
                            </a:solidFill>
                            <a:prstDash val="solid"/>
                          </a:ln>
                          <a:solidFill>
                            <a:schemeClr val="tx1"/>
                          </a:solidFill>
                          <a:effectLst>
                            <a:outerShdw blurRad="12700" dist="38100" dir="2700000" algn="tl" rotWithShape="0">
                              <a:schemeClr val="bg1">
                                <a:lumMod val="50000"/>
                              </a:schemeClr>
                            </a:outerShdw>
                          </a:effectLst>
                          <a:latin typeface="+mj-lt"/>
                        </a:rPr>
                        <a:t>2</a:t>
                      </a:r>
                      <a:endParaRPr lang="ru-RU" sz="4400" b="1" cap="none" spc="0" dirty="0">
                        <a:ln w="9525">
                          <a:solidFill>
                            <a:schemeClr val="bg1"/>
                          </a:solidFill>
                          <a:prstDash val="solid"/>
                        </a:ln>
                        <a:solidFill>
                          <a:schemeClr val="tx1"/>
                        </a:solidFill>
                        <a:effectLst>
                          <a:outerShdw blurRad="12700" dist="38100" dir="2700000" algn="tl" rotWithShape="0">
                            <a:schemeClr val="bg1">
                              <a:lumMod val="50000"/>
                            </a:schemeClr>
                          </a:outerShdw>
                        </a:effectLst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cap="none" spc="0" dirty="0" smtClean="0">
                          <a:ln w="9525">
                            <a:solidFill>
                              <a:schemeClr val="bg1"/>
                            </a:solidFill>
                            <a:prstDash val="solid"/>
                          </a:ln>
                          <a:solidFill>
                            <a:schemeClr val="tx1"/>
                          </a:solidFill>
                          <a:effectLst>
                            <a:outerShdw blurRad="12700" dist="38100" dir="2700000" algn="tl" rotWithShape="0">
                              <a:schemeClr val="bg1">
                                <a:lumMod val="50000"/>
                              </a:schemeClr>
                            </a:outerShdw>
                          </a:effectLst>
                          <a:latin typeface="+mj-lt"/>
                        </a:rPr>
                        <a:t>8</a:t>
                      </a:r>
                      <a:endParaRPr lang="ru-RU" sz="3600" b="1" cap="none" spc="0" dirty="0">
                        <a:ln w="9525">
                          <a:solidFill>
                            <a:schemeClr val="bg1"/>
                          </a:solidFill>
                          <a:prstDash val="solid"/>
                        </a:ln>
                        <a:solidFill>
                          <a:schemeClr val="tx1"/>
                        </a:solidFill>
                        <a:effectLst>
                          <a:outerShdw blurRad="12700" dist="38100" dir="2700000" algn="tl" rotWithShape="0">
                            <a:schemeClr val="bg1">
                              <a:lumMod val="50000"/>
                            </a:schemeClr>
                          </a:outerShdw>
                        </a:effectLst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cap="none" spc="0" dirty="0" smtClean="0">
                          <a:ln w="9525">
                            <a:solidFill>
                              <a:schemeClr val="bg1"/>
                            </a:solidFill>
                            <a:prstDash val="solid"/>
                          </a:ln>
                          <a:solidFill>
                            <a:schemeClr val="tx1"/>
                          </a:solidFill>
                          <a:effectLst>
                            <a:outerShdw blurRad="12700" dist="38100" dir="2700000" algn="tl" rotWithShape="0">
                              <a:schemeClr val="bg1">
                                <a:lumMod val="50000"/>
                              </a:schemeClr>
                            </a:outerShdw>
                          </a:effectLst>
                          <a:latin typeface="+mj-lt"/>
                        </a:rPr>
                        <a:t>6</a:t>
                      </a:r>
                      <a:endParaRPr lang="ru-RU" sz="3600" b="1" cap="none" spc="0" dirty="0">
                        <a:ln w="9525">
                          <a:solidFill>
                            <a:schemeClr val="bg1"/>
                          </a:solidFill>
                          <a:prstDash val="solid"/>
                        </a:ln>
                        <a:solidFill>
                          <a:schemeClr val="tx1"/>
                        </a:solidFill>
                        <a:effectLst>
                          <a:outerShdw blurRad="12700" dist="38100" dir="2700000" algn="tl" rotWithShape="0">
                            <a:schemeClr val="bg1">
                              <a:lumMod val="50000"/>
                            </a:schemeClr>
                          </a:outerShdw>
                        </a:effectLst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cap="none" spc="0" dirty="0" smtClean="0">
                          <a:ln w="9525">
                            <a:solidFill>
                              <a:schemeClr val="bg1"/>
                            </a:solidFill>
                            <a:prstDash val="solid"/>
                          </a:ln>
                          <a:solidFill>
                            <a:schemeClr val="tx1"/>
                          </a:solidFill>
                          <a:effectLst>
                            <a:outerShdw blurRad="12700" dist="38100" dir="2700000" algn="tl" rotWithShape="0">
                              <a:schemeClr val="bg1">
                                <a:lumMod val="50000"/>
                              </a:schemeClr>
                            </a:outerShdw>
                          </a:effectLst>
                          <a:latin typeface="+mj-lt"/>
                        </a:rPr>
                        <a:t>4</a:t>
                      </a:r>
                      <a:endParaRPr lang="ru-RU" sz="3600" b="1" cap="none" spc="0" dirty="0">
                        <a:ln w="9525">
                          <a:solidFill>
                            <a:schemeClr val="bg1"/>
                          </a:solidFill>
                          <a:prstDash val="solid"/>
                        </a:ln>
                        <a:solidFill>
                          <a:schemeClr val="tx1"/>
                        </a:solidFill>
                        <a:effectLst>
                          <a:outerShdw blurRad="12700" dist="38100" dir="2700000" algn="tl" rotWithShape="0">
                            <a:schemeClr val="bg1">
                              <a:lumMod val="50000"/>
                            </a:schemeClr>
                          </a:outerShdw>
                        </a:effectLst>
                        <a:latin typeface="+mj-lt"/>
                      </a:endParaRPr>
                    </a:p>
                  </a:txBody>
                  <a:tcPr/>
                </a:tc>
              </a:tr>
              <a:tr h="736303">
                <a:tc>
                  <a:txBody>
                    <a:bodyPr/>
                    <a:lstStyle/>
                    <a:p>
                      <a:pPr algn="ctr"/>
                      <a:r>
                        <a:rPr lang="ru-RU" sz="3600" b="1" cap="none" spc="0" dirty="0" smtClean="0">
                          <a:ln w="9525">
                            <a:solidFill>
                              <a:schemeClr val="bg1"/>
                            </a:solidFill>
                            <a:prstDash val="solid"/>
                          </a:ln>
                          <a:solidFill>
                            <a:schemeClr val="tx1"/>
                          </a:solidFill>
                          <a:effectLst>
                            <a:outerShdw blurRad="12700" dist="38100" dir="2700000" algn="tl" rotWithShape="0">
                              <a:schemeClr val="bg1">
                                <a:lumMod val="50000"/>
                              </a:schemeClr>
                            </a:outerShdw>
                          </a:effectLst>
                          <a:latin typeface="+mj-lt"/>
                        </a:rPr>
                        <a:t>3</a:t>
                      </a:r>
                      <a:endParaRPr lang="ru-RU" sz="3600" b="1" cap="none" spc="0" dirty="0">
                        <a:ln w="9525">
                          <a:solidFill>
                            <a:schemeClr val="bg1"/>
                          </a:solidFill>
                          <a:prstDash val="solid"/>
                        </a:ln>
                        <a:solidFill>
                          <a:schemeClr val="tx1"/>
                        </a:solidFill>
                        <a:effectLst>
                          <a:outerShdw blurRad="12700" dist="38100" dir="2700000" algn="tl" rotWithShape="0">
                            <a:schemeClr val="bg1">
                              <a:lumMod val="50000"/>
                            </a:schemeClr>
                          </a:outerShdw>
                        </a:effectLst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600" b="1" cap="none" spc="0" dirty="0">
                        <a:ln w="9525">
                          <a:solidFill>
                            <a:schemeClr val="bg1"/>
                          </a:solidFill>
                          <a:prstDash val="solid"/>
                        </a:ln>
                        <a:solidFill>
                          <a:schemeClr val="tx1"/>
                        </a:solidFill>
                        <a:effectLst>
                          <a:outerShdw blurRad="12700" dist="38100" dir="2700000" algn="tl" rotWithShape="0">
                            <a:schemeClr val="bg1">
                              <a:lumMod val="50000"/>
                            </a:schemeClr>
                          </a:outerShdw>
                        </a:effectLst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600" b="1" cap="none" spc="0" dirty="0">
                        <a:ln w="9525">
                          <a:solidFill>
                            <a:schemeClr val="bg1"/>
                          </a:solidFill>
                          <a:prstDash val="solid"/>
                        </a:ln>
                        <a:solidFill>
                          <a:schemeClr val="tx1"/>
                        </a:solidFill>
                        <a:effectLst>
                          <a:outerShdw blurRad="12700" dist="38100" dir="2700000" algn="tl" rotWithShape="0">
                            <a:schemeClr val="bg1">
                              <a:lumMod val="50000"/>
                            </a:schemeClr>
                          </a:outerShdw>
                        </a:effectLst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cap="none" spc="0" dirty="0">
                        <a:ln w="9525">
                          <a:solidFill>
                            <a:schemeClr val="bg1"/>
                          </a:solidFill>
                          <a:prstDash val="solid"/>
                        </a:ln>
                        <a:solidFill>
                          <a:schemeClr val="tx1"/>
                        </a:solidFill>
                        <a:effectLst>
                          <a:outerShdw blurRad="12700" dist="38100" dir="2700000" algn="tl" rotWithShape="0">
                            <a:schemeClr val="bg1">
                              <a:lumMod val="50000"/>
                            </a:schemeClr>
                          </a:outerShdw>
                        </a:effectLst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600" b="1" cap="none" spc="0" dirty="0">
                        <a:ln w="9525">
                          <a:solidFill>
                            <a:schemeClr val="bg1"/>
                          </a:solidFill>
                          <a:prstDash val="solid"/>
                        </a:ln>
                        <a:solidFill>
                          <a:schemeClr val="tx1"/>
                        </a:solidFill>
                        <a:effectLst>
                          <a:outerShdw blurRad="12700" dist="38100" dir="2700000" algn="tl" rotWithShape="0">
                            <a:schemeClr val="bg1">
                              <a:lumMod val="50000"/>
                            </a:schemeClr>
                          </a:outerShdw>
                        </a:effectLst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600" b="1" cap="none" spc="0" dirty="0">
                        <a:ln w="9525">
                          <a:solidFill>
                            <a:schemeClr val="bg1"/>
                          </a:solidFill>
                          <a:prstDash val="solid"/>
                        </a:ln>
                        <a:solidFill>
                          <a:schemeClr val="tx1"/>
                        </a:solidFill>
                        <a:effectLst>
                          <a:outerShdw blurRad="12700" dist="38100" dir="2700000" algn="tl" rotWithShape="0">
                            <a:schemeClr val="bg1">
                              <a:lumMod val="50000"/>
                            </a:schemeClr>
                          </a:outerShdw>
                        </a:effectLst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600" b="1" cap="none" spc="0" dirty="0">
                        <a:ln w="9525">
                          <a:solidFill>
                            <a:schemeClr val="bg1"/>
                          </a:solidFill>
                          <a:prstDash val="solid"/>
                        </a:ln>
                        <a:solidFill>
                          <a:schemeClr val="tx1"/>
                        </a:solidFill>
                        <a:effectLst>
                          <a:outerShdw blurRad="12700" dist="38100" dir="2700000" algn="tl" rotWithShape="0">
                            <a:schemeClr val="bg1">
                              <a:lumMod val="50000"/>
                            </a:schemeClr>
                          </a:outerShdw>
                        </a:effectLst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600" b="1" cap="none" spc="0" dirty="0">
                        <a:ln w="9525">
                          <a:solidFill>
                            <a:schemeClr val="bg1"/>
                          </a:solidFill>
                          <a:prstDash val="solid"/>
                        </a:ln>
                        <a:solidFill>
                          <a:schemeClr val="tx1"/>
                        </a:solidFill>
                        <a:effectLst>
                          <a:outerShdw blurRad="12700" dist="38100" dir="2700000" algn="tl" rotWithShape="0">
                            <a:schemeClr val="bg1">
                              <a:lumMod val="50000"/>
                            </a:schemeClr>
                          </a:outerShdw>
                        </a:effectLst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600" b="1" cap="none" spc="0">
                        <a:ln w="9525">
                          <a:solidFill>
                            <a:schemeClr val="bg1"/>
                          </a:solidFill>
                          <a:prstDash val="solid"/>
                        </a:ln>
                        <a:solidFill>
                          <a:schemeClr val="tx1"/>
                        </a:solidFill>
                        <a:effectLst>
                          <a:outerShdw blurRad="12700" dist="38100" dir="2700000" algn="tl" rotWithShape="0">
                            <a:schemeClr val="bg1">
                              <a:lumMod val="50000"/>
                            </a:schemeClr>
                          </a:outerShdw>
                        </a:effectLst>
                        <a:latin typeface="+mj-lt"/>
                      </a:endParaRPr>
                    </a:p>
                  </a:txBody>
                  <a:tcPr/>
                </a:tc>
              </a:tr>
              <a:tr h="736303">
                <a:tc>
                  <a:txBody>
                    <a:bodyPr/>
                    <a:lstStyle/>
                    <a:p>
                      <a:pPr algn="ctr"/>
                      <a:r>
                        <a:rPr lang="ru-RU" sz="3600" b="1" cap="none" spc="0" dirty="0" smtClean="0">
                          <a:ln w="9525">
                            <a:solidFill>
                              <a:schemeClr val="bg1"/>
                            </a:solidFill>
                            <a:prstDash val="solid"/>
                          </a:ln>
                          <a:solidFill>
                            <a:schemeClr val="tx1"/>
                          </a:solidFill>
                          <a:effectLst>
                            <a:outerShdw blurRad="12700" dist="38100" dir="2700000" algn="tl" rotWithShape="0">
                              <a:schemeClr val="bg1">
                                <a:lumMod val="50000"/>
                              </a:schemeClr>
                            </a:outerShdw>
                          </a:effectLst>
                          <a:latin typeface="+mj-lt"/>
                        </a:rPr>
                        <a:t>4</a:t>
                      </a:r>
                      <a:endParaRPr lang="ru-RU" sz="3600" b="1" cap="none" spc="0" dirty="0">
                        <a:ln w="9525">
                          <a:solidFill>
                            <a:schemeClr val="bg1"/>
                          </a:solidFill>
                          <a:prstDash val="solid"/>
                        </a:ln>
                        <a:solidFill>
                          <a:schemeClr val="tx1"/>
                        </a:solidFill>
                        <a:effectLst>
                          <a:outerShdw blurRad="12700" dist="38100" dir="2700000" algn="tl" rotWithShape="0">
                            <a:schemeClr val="bg1">
                              <a:lumMod val="50000"/>
                            </a:schemeClr>
                          </a:outerShdw>
                        </a:effectLst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600" b="1" cap="none" spc="0" dirty="0">
                        <a:ln w="9525">
                          <a:solidFill>
                            <a:schemeClr val="bg1"/>
                          </a:solidFill>
                          <a:prstDash val="solid"/>
                        </a:ln>
                        <a:solidFill>
                          <a:schemeClr val="tx1"/>
                        </a:solidFill>
                        <a:effectLst>
                          <a:outerShdw blurRad="12700" dist="38100" dir="2700000" algn="tl" rotWithShape="0">
                            <a:schemeClr val="bg1">
                              <a:lumMod val="50000"/>
                            </a:schemeClr>
                          </a:outerShdw>
                        </a:effectLst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600" b="1" cap="none" spc="0" dirty="0">
                        <a:ln w="9525">
                          <a:solidFill>
                            <a:schemeClr val="bg1"/>
                          </a:solidFill>
                          <a:prstDash val="solid"/>
                        </a:ln>
                        <a:solidFill>
                          <a:schemeClr val="tx1"/>
                        </a:solidFill>
                        <a:effectLst>
                          <a:outerShdw blurRad="12700" dist="38100" dir="2700000" algn="tl" rotWithShape="0">
                            <a:schemeClr val="bg1">
                              <a:lumMod val="50000"/>
                            </a:schemeClr>
                          </a:outerShdw>
                        </a:effectLst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600" b="1" cap="none" spc="0" dirty="0">
                        <a:ln w="9525">
                          <a:solidFill>
                            <a:schemeClr val="bg1"/>
                          </a:solidFill>
                          <a:prstDash val="solid"/>
                        </a:ln>
                        <a:solidFill>
                          <a:schemeClr val="tx1"/>
                        </a:solidFill>
                        <a:effectLst>
                          <a:outerShdw blurRad="12700" dist="38100" dir="2700000" algn="tl" rotWithShape="0">
                            <a:schemeClr val="bg1">
                              <a:lumMod val="50000"/>
                            </a:schemeClr>
                          </a:outerShdw>
                        </a:effectLst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600" b="1" cap="none" spc="0" dirty="0">
                        <a:ln w="9525">
                          <a:solidFill>
                            <a:schemeClr val="bg1"/>
                          </a:solidFill>
                          <a:prstDash val="solid"/>
                        </a:ln>
                        <a:solidFill>
                          <a:schemeClr val="tx1"/>
                        </a:solidFill>
                        <a:effectLst>
                          <a:outerShdw blurRad="12700" dist="38100" dir="2700000" algn="tl" rotWithShape="0">
                            <a:schemeClr val="bg1">
                              <a:lumMod val="50000"/>
                            </a:schemeClr>
                          </a:outerShdw>
                        </a:effectLst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600" b="1" cap="none" spc="0" dirty="0">
                        <a:ln w="9525">
                          <a:solidFill>
                            <a:schemeClr val="bg1"/>
                          </a:solidFill>
                          <a:prstDash val="solid"/>
                        </a:ln>
                        <a:solidFill>
                          <a:schemeClr val="tx1"/>
                        </a:solidFill>
                        <a:effectLst>
                          <a:outerShdw blurRad="12700" dist="38100" dir="2700000" algn="tl" rotWithShape="0">
                            <a:schemeClr val="bg1">
                              <a:lumMod val="50000"/>
                            </a:schemeClr>
                          </a:outerShdw>
                        </a:effectLst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600" b="1" cap="none" spc="0" dirty="0">
                        <a:ln w="9525">
                          <a:solidFill>
                            <a:schemeClr val="bg1"/>
                          </a:solidFill>
                          <a:prstDash val="solid"/>
                        </a:ln>
                        <a:solidFill>
                          <a:schemeClr val="tx1"/>
                        </a:solidFill>
                        <a:effectLst>
                          <a:outerShdw blurRad="12700" dist="38100" dir="2700000" algn="tl" rotWithShape="0">
                            <a:schemeClr val="bg1">
                              <a:lumMod val="50000"/>
                            </a:schemeClr>
                          </a:outerShdw>
                        </a:effectLst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600" b="1" cap="none" spc="0" dirty="0">
                        <a:ln w="9525">
                          <a:solidFill>
                            <a:schemeClr val="bg1"/>
                          </a:solidFill>
                          <a:prstDash val="solid"/>
                        </a:ln>
                        <a:solidFill>
                          <a:schemeClr val="tx1"/>
                        </a:solidFill>
                        <a:effectLst>
                          <a:outerShdw blurRad="12700" dist="38100" dir="2700000" algn="tl" rotWithShape="0">
                            <a:schemeClr val="bg1">
                              <a:lumMod val="50000"/>
                            </a:schemeClr>
                          </a:outerShdw>
                        </a:effectLst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600" b="1" cap="none" spc="0">
                        <a:ln w="9525">
                          <a:solidFill>
                            <a:schemeClr val="bg1"/>
                          </a:solidFill>
                          <a:prstDash val="solid"/>
                        </a:ln>
                        <a:solidFill>
                          <a:schemeClr val="tx1"/>
                        </a:solidFill>
                        <a:effectLst>
                          <a:outerShdw blurRad="12700" dist="38100" dir="2700000" algn="tl" rotWithShape="0">
                            <a:schemeClr val="bg1">
                              <a:lumMod val="50000"/>
                            </a:schemeClr>
                          </a:outerShdw>
                        </a:effectLst>
                        <a:latin typeface="+mj-lt"/>
                      </a:endParaRPr>
                    </a:p>
                  </a:txBody>
                  <a:tcPr/>
                </a:tc>
              </a:tr>
              <a:tr h="736303">
                <a:tc>
                  <a:txBody>
                    <a:bodyPr/>
                    <a:lstStyle/>
                    <a:p>
                      <a:pPr algn="ctr"/>
                      <a:r>
                        <a:rPr lang="ru-RU" sz="3600" b="1" cap="none" spc="0" dirty="0" smtClean="0">
                          <a:ln w="9525">
                            <a:solidFill>
                              <a:schemeClr val="bg1"/>
                            </a:solidFill>
                            <a:prstDash val="solid"/>
                          </a:ln>
                          <a:solidFill>
                            <a:schemeClr val="tx1"/>
                          </a:solidFill>
                          <a:effectLst>
                            <a:outerShdw blurRad="12700" dist="38100" dir="2700000" algn="tl" rotWithShape="0">
                              <a:schemeClr val="bg1">
                                <a:lumMod val="50000"/>
                              </a:schemeClr>
                            </a:outerShdw>
                          </a:effectLst>
                          <a:latin typeface="+mj-lt"/>
                        </a:rPr>
                        <a:t>6</a:t>
                      </a:r>
                      <a:endParaRPr lang="ru-RU" sz="3600" b="1" cap="none" spc="0" dirty="0">
                        <a:ln w="9525">
                          <a:solidFill>
                            <a:schemeClr val="bg1"/>
                          </a:solidFill>
                          <a:prstDash val="solid"/>
                        </a:ln>
                        <a:solidFill>
                          <a:schemeClr val="tx1"/>
                        </a:solidFill>
                        <a:effectLst>
                          <a:outerShdw blurRad="12700" dist="38100" dir="2700000" algn="tl" rotWithShape="0">
                            <a:schemeClr val="bg1">
                              <a:lumMod val="50000"/>
                            </a:schemeClr>
                          </a:outerShdw>
                        </a:effectLst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600" b="1" cap="none" spc="0">
                        <a:ln w="9525">
                          <a:solidFill>
                            <a:schemeClr val="bg1"/>
                          </a:solidFill>
                          <a:prstDash val="solid"/>
                        </a:ln>
                        <a:solidFill>
                          <a:schemeClr val="tx1"/>
                        </a:solidFill>
                        <a:effectLst>
                          <a:outerShdw blurRad="12700" dist="38100" dir="2700000" algn="tl" rotWithShape="0">
                            <a:schemeClr val="bg1">
                              <a:lumMod val="50000"/>
                            </a:schemeClr>
                          </a:outerShdw>
                        </a:effectLst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600" b="1" cap="none" spc="0" dirty="0">
                        <a:ln w="9525">
                          <a:solidFill>
                            <a:schemeClr val="bg1"/>
                          </a:solidFill>
                          <a:prstDash val="solid"/>
                        </a:ln>
                        <a:solidFill>
                          <a:schemeClr val="tx1"/>
                        </a:solidFill>
                        <a:effectLst>
                          <a:outerShdw blurRad="12700" dist="38100" dir="2700000" algn="tl" rotWithShape="0">
                            <a:schemeClr val="bg1">
                              <a:lumMod val="50000"/>
                            </a:schemeClr>
                          </a:outerShdw>
                        </a:effectLst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600" b="1" cap="none" spc="0" dirty="0">
                        <a:ln w="9525">
                          <a:solidFill>
                            <a:schemeClr val="bg1"/>
                          </a:solidFill>
                          <a:prstDash val="solid"/>
                        </a:ln>
                        <a:solidFill>
                          <a:schemeClr val="tx1"/>
                        </a:solidFill>
                        <a:effectLst>
                          <a:outerShdw blurRad="12700" dist="38100" dir="2700000" algn="tl" rotWithShape="0">
                            <a:schemeClr val="bg1">
                              <a:lumMod val="50000"/>
                            </a:schemeClr>
                          </a:outerShdw>
                        </a:effectLst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600" b="1" cap="none" spc="0" dirty="0">
                        <a:ln w="9525">
                          <a:solidFill>
                            <a:schemeClr val="bg1"/>
                          </a:solidFill>
                          <a:prstDash val="solid"/>
                        </a:ln>
                        <a:solidFill>
                          <a:schemeClr val="tx1"/>
                        </a:solidFill>
                        <a:effectLst>
                          <a:outerShdw blurRad="12700" dist="38100" dir="2700000" algn="tl" rotWithShape="0">
                            <a:schemeClr val="bg1">
                              <a:lumMod val="50000"/>
                            </a:schemeClr>
                          </a:outerShdw>
                        </a:effectLst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600" b="1" cap="none" spc="0" dirty="0">
                        <a:ln w="9525">
                          <a:solidFill>
                            <a:schemeClr val="bg1"/>
                          </a:solidFill>
                          <a:prstDash val="solid"/>
                        </a:ln>
                        <a:solidFill>
                          <a:schemeClr val="tx1"/>
                        </a:solidFill>
                        <a:effectLst>
                          <a:outerShdw blurRad="12700" dist="38100" dir="2700000" algn="tl" rotWithShape="0">
                            <a:schemeClr val="bg1">
                              <a:lumMod val="50000"/>
                            </a:schemeClr>
                          </a:outerShdw>
                        </a:effectLst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600" b="1" cap="none" spc="0" dirty="0">
                        <a:ln w="9525">
                          <a:solidFill>
                            <a:schemeClr val="bg1"/>
                          </a:solidFill>
                          <a:prstDash val="solid"/>
                        </a:ln>
                        <a:solidFill>
                          <a:schemeClr val="tx1"/>
                        </a:solidFill>
                        <a:effectLst>
                          <a:outerShdw blurRad="12700" dist="38100" dir="2700000" algn="tl" rotWithShape="0">
                            <a:schemeClr val="bg1">
                              <a:lumMod val="50000"/>
                            </a:schemeClr>
                          </a:outerShdw>
                        </a:effectLst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600" b="1" cap="none" spc="0" dirty="0">
                        <a:ln w="9525">
                          <a:solidFill>
                            <a:schemeClr val="bg1"/>
                          </a:solidFill>
                          <a:prstDash val="solid"/>
                        </a:ln>
                        <a:solidFill>
                          <a:schemeClr val="tx1"/>
                        </a:solidFill>
                        <a:effectLst>
                          <a:outerShdw blurRad="12700" dist="38100" dir="2700000" algn="tl" rotWithShape="0">
                            <a:schemeClr val="bg1">
                              <a:lumMod val="50000"/>
                            </a:schemeClr>
                          </a:outerShdw>
                        </a:effectLst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600" b="1" cap="none" spc="0" dirty="0">
                        <a:ln w="9525">
                          <a:solidFill>
                            <a:schemeClr val="bg1"/>
                          </a:solidFill>
                          <a:prstDash val="solid"/>
                        </a:ln>
                        <a:solidFill>
                          <a:schemeClr val="tx1"/>
                        </a:solidFill>
                        <a:effectLst>
                          <a:outerShdw blurRad="12700" dist="38100" dir="2700000" algn="tl" rotWithShape="0">
                            <a:schemeClr val="bg1">
                              <a:lumMod val="50000"/>
                            </a:schemeClr>
                          </a:outerShdw>
                        </a:effectLst>
                        <a:latin typeface="+mj-lt"/>
                      </a:endParaRPr>
                    </a:p>
                  </a:txBody>
                  <a:tcPr/>
                </a:tc>
              </a:tr>
              <a:tr h="736303">
                <a:tc>
                  <a:txBody>
                    <a:bodyPr/>
                    <a:lstStyle/>
                    <a:p>
                      <a:pPr algn="ctr"/>
                      <a:r>
                        <a:rPr lang="ru-RU" sz="3600" b="1" cap="none" spc="0" dirty="0" smtClean="0">
                          <a:ln w="9525">
                            <a:solidFill>
                              <a:schemeClr val="bg1"/>
                            </a:solidFill>
                            <a:prstDash val="solid"/>
                          </a:ln>
                          <a:solidFill>
                            <a:schemeClr val="tx1"/>
                          </a:solidFill>
                          <a:effectLst>
                            <a:outerShdw blurRad="12700" dist="38100" dir="2700000" algn="tl" rotWithShape="0">
                              <a:schemeClr val="bg1">
                                <a:lumMod val="50000"/>
                              </a:schemeClr>
                            </a:outerShdw>
                          </a:effectLst>
                          <a:latin typeface="+mj-lt"/>
                        </a:rPr>
                        <a:t>8</a:t>
                      </a:r>
                      <a:endParaRPr lang="ru-RU" sz="3600" b="1" cap="none" spc="0" dirty="0">
                        <a:ln w="9525">
                          <a:solidFill>
                            <a:schemeClr val="bg1"/>
                          </a:solidFill>
                          <a:prstDash val="solid"/>
                        </a:ln>
                        <a:solidFill>
                          <a:schemeClr val="tx1"/>
                        </a:solidFill>
                        <a:effectLst>
                          <a:outerShdw blurRad="12700" dist="38100" dir="2700000" algn="tl" rotWithShape="0">
                            <a:schemeClr val="bg1">
                              <a:lumMod val="50000"/>
                            </a:schemeClr>
                          </a:outerShdw>
                        </a:effectLst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600" b="1" cap="none" spc="0">
                        <a:ln w="9525">
                          <a:solidFill>
                            <a:schemeClr val="bg1"/>
                          </a:solidFill>
                          <a:prstDash val="solid"/>
                        </a:ln>
                        <a:solidFill>
                          <a:schemeClr val="tx1"/>
                        </a:solidFill>
                        <a:effectLst>
                          <a:outerShdw blurRad="12700" dist="38100" dir="2700000" algn="tl" rotWithShape="0">
                            <a:schemeClr val="bg1">
                              <a:lumMod val="50000"/>
                            </a:schemeClr>
                          </a:outerShdw>
                        </a:effectLst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600" b="1" cap="none" spc="0" dirty="0">
                        <a:ln w="9525">
                          <a:solidFill>
                            <a:schemeClr val="bg1"/>
                          </a:solidFill>
                          <a:prstDash val="solid"/>
                        </a:ln>
                        <a:solidFill>
                          <a:schemeClr val="tx1"/>
                        </a:solidFill>
                        <a:effectLst>
                          <a:outerShdw blurRad="12700" dist="38100" dir="2700000" algn="tl" rotWithShape="0">
                            <a:schemeClr val="bg1">
                              <a:lumMod val="50000"/>
                            </a:schemeClr>
                          </a:outerShdw>
                        </a:effectLst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600" b="1" cap="none" spc="0" dirty="0">
                        <a:ln w="9525">
                          <a:solidFill>
                            <a:schemeClr val="bg1"/>
                          </a:solidFill>
                          <a:prstDash val="solid"/>
                        </a:ln>
                        <a:solidFill>
                          <a:schemeClr val="tx1"/>
                        </a:solidFill>
                        <a:effectLst>
                          <a:outerShdw blurRad="12700" dist="38100" dir="2700000" algn="tl" rotWithShape="0">
                            <a:schemeClr val="bg1">
                              <a:lumMod val="50000"/>
                            </a:schemeClr>
                          </a:outerShdw>
                        </a:effectLst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600" b="1" cap="none" spc="0" dirty="0">
                        <a:ln w="9525">
                          <a:solidFill>
                            <a:schemeClr val="bg1"/>
                          </a:solidFill>
                          <a:prstDash val="solid"/>
                        </a:ln>
                        <a:solidFill>
                          <a:schemeClr val="tx1"/>
                        </a:solidFill>
                        <a:effectLst>
                          <a:outerShdw blurRad="12700" dist="38100" dir="2700000" algn="tl" rotWithShape="0">
                            <a:schemeClr val="bg1">
                              <a:lumMod val="50000"/>
                            </a:schemeClr>
                          </a:outerShdw>
                        </a:effectLst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600" b="1" cap="none" spc="0" dirty="0">
                        <a:ln w="9525">
                          <a:solidFill>
                            <a:schemeClr val="bg1"/>
                          </a:solidFill>
                          <a:prstDash val="solid"/>
                        </a:ln>
                        <a:solidFill>
                          <a:schemeClr val="tx1"/>
                        </a:solidFill>
                        <a:effectLst>
                          <a:outerShdw blurRad="12700" dist="38100" dir="2700000" algn="tl" rotWithShape="0">
                            <a:schemeClr val="bg1">
                              <a:lumMod val="50000"/>
                            </a:schemeClr>
                          </a:outerShdw>
                        </a:effectLst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600" b="1" cap="none" spc="0" dirty="0">
                        <a:ln w="9525">
                          <a:solidFill>
                            <a:schemeClr val="bg1"/>
                          </a:solidFill>
                          <a:prstDash val="solid"/>
                        </a:ln>
                        <a:solidFill>
                          <a:schemeClr val="tx1"/>
                        </a:solidFill>
                        <a:effectLst>
                          <a:outerShdw blurRad="12700" dist="38100" dir="2700000" algn="tl" rotWithShape="0">
                            <a:schemeClr val="bg1">
                              <a:lumMod val="50000"/>
                            </a:schemeClr>
                          </a:outerShdw>
                        </a:effectLst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600" b="1" cap="none" spc="0" dirty="0">
                        <a:ln w="9525">
                          <a:solidFill>
                            <a:schemeClr val="bg1"/>
                          </a:solidFill>
                          <a:prstDash val="solid"/>
                        </a:ln>
                        <a:solidFill>
                          <a:schemeClr val="tx1"/>
                        </a:solidFill>
                        <a:effectLst>
                          <a:outerShdw blurRad="12700" dist="38100" dir="2700000" algn="tl" rotWithShape="0">
                            <a:schemeClr val="bg1">
                              <a:lumMod val="50000"/>
                            </a:schemeClr>
                          </a:outerShdw>
                        </a:effectLst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600" b="1" cap="none" spc="0" dirty="0">
                        <a:ln w="9525">
                          <a:solidFill>
                            <a:schemeClr val="bg1"/>
                          </a:solidFill>
                          <a:prstDash val="solid"/>
                        </a:ln>
                        <a:solidFill>
                          <a:schemeClr val="tx1"/>
                        </a:solidFill>
                        <a:effectLst>
                          <a:outerShdw blurRad="12700" dist="38100" dir="2700000" algn="tl" rotWithShape="0">
                            <a:schemeClr val="bg1">
                              <a:lumMod val="50000"/>
                            </a:schemeClr>
                          </a:outerShdw>
                        </a:effectLst>
                        <a:latin typeface="+mj-lt"/>
                      </a:endParaRPr>
                    </a:p>
                  </a:txBody>
                  <a:tcPr/>
                </a:tc>
              </a:tr>
              <a:tr h="736303">
                <a:tc>
                  <a:txBody>
                    <a:bodyPr/>
                    <a:lstStyle/>
                    <a:p>
                      <a:pPr algn="ctr"/>
                      <a:r>
                        <a:rPr lang="ru-RU" sz="3600" b="1" cap="none" spc="0" dirty="0" smtClean="0">
                          <a:ln w="9525">
                            <a:solidFill>
                              <a:schemeClr val="bg1"/>
                            </a:solidFill>
                            <a:prstDash val="solid"/>
                          </a:ln>
                          <a:solidFill>
                            <a:schemeClr val="tx1"/>
                          </a:solidFill>
                          <a:effectLst>
                            <a:outerShdw blurRad="12700" dist="38100" dir="2700000" algn="tl" rotWithShape="0">
                              <a:schemeClr val="bg1">
                                <a:lumMod val="50000"/>
                              </a:schemeClr>
                            </a:outerShdw>
                          </a:effectLst>
                          <a:latin typeface="+mj-lt"/>
                        </a:rPr>
                        <a:t>10</a:t>
                      </a:r>
                      <a:endParaRPr lang="ru-RU" sz="3600" b="1" cap="none" spc="0" dirty="0">
                        <a:ln w="9525">
                          <a:solidFill>
                            <a:schemeClr val="bg1"/>
                          </a:solidFill>
                          <a:prstDash val="solid"/>
                        </a:ln>
                        <a:solidFill>
                          <a:schemeClr val="tx1"/>
                        </a:solidFill>
                        <a:effectLst>
                          <a:outerShdw blurRad="12700" dist="38100" dir="2700000" algn="tl" rotWithShape="0">
                            <a:schemeClr val="bg1">
                              <a:lumMod val="50000"/>
                            </a:schemeClr>
                          </a:outerShdw>
                        </a:effectLst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600" b="1" cap="none" spc="0">
                        <a:ln w="9525">
                          <a:solidFill>
                            <a:schemeClr val="bg1"/>
                          </a:solidFill>
                          <a:prstDash val="solid"/>
                        </a:ln>
                        <a:solidFill>
                          <a:schemeClr val="tx1"/>
                        </a:solidFill>
                        <a:effectLst>
                          <a:outerShdw blurRad="12700" dist="38100" dir="2700000" algn="tl" rotWithShape="0">
                            <a:schemeClr val="bg1">
                              <a:lumMod val="50000"/>
                            </a:schemeClr>
                          </a:outerShdw>
                        </a:effectLst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600" b="1" cap="none" spc="0">
                        <a:ln w="9525">
                          <a:solidFill>
                            <a:schemeClr val="bg1"/>
                          </a:solidFill>
                          <a:prstDash val="solid"/>
                        </a:ln>
                        <a:solidFill>
                          <a:schemeClr val="tx1"/>
                        </a:solidFill>
                        <a:effectLst>
                          <a:outerShdw blurRad="12700" dist="38100" dir="2700000" algn="tl" rotWithShape="0">
                            <a:schemeClr val="bg1">
                              <a:lumMod val="50000"/>
                            </a:schemeClr>
                          </a:outerShdw>
                        </a:effectLst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600" b="1" cap="none" spc="0" dirty="0">
                        <a:ln w="9525">
                          <a:solidFill>
                            <a:schemeClr val="bg1"/>
                          </a:solidFill>
                          <a:prstDash val="solid"/>
                        </a:ln>
                        <a:solidFill>
                          <a:schemeClr val="tx1"/>
                        </a:solidFill>
                        <a:effectLst>
                          <a:outerShdw blurRad="12700" dist="38100" dir="2700000" algn="tl" rotWithShape="0">
                            <a:schemeClr val="bg1">
                              <a:lumMod val="50000"/>
                            </a:schemeClr>
                          </a:outerShdw>
                        </a:effectLst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600" b="1" cap="none" spc="0" dirty="0">
                        <a:ln w="9525">
                          <a:solidFill>
                            <a:schemeClr val="bg1"/>
                          </a:solidFill>
                          <a:prstDash val="solid"/>
                        </a:ln>
                        <a:solidFill>
                          <a:schemeClr val="tx1"/>
                        </a:solidFill>
                        <a:effectLst>
                          <a:outerShdw blurRad="12700" dist="38100" dir="2700000" algn="tl" rotWithShape="0">
                            <a:schemeClr val="bg1">
                              <a:lumMod val="50000"/>
                            </a:schemeClr>
                          </a:outerShdw>
                        </a:effectLst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600" b="1" cap="none" spc="0" dirty="0">
                        <a:ln w="9525">
                          <a:solidFill>
                            <a:schemeClr val="bg1"/>
                          </a:solidFill>
                          <a:prstDash val="solid"/>
                        </a:ln>
                        <a:solidFill>
                          <a:schemeClr val="tx1"/>
                        </a:solidFill>
                        <a:effectLst>
                          <a:outerShdw blurRad="12700" dist="38100" dir="2700000" algn="tl" rotWithShape="0">
                            <a:schemeClr val="bg1">
                              <a:lumMod val="50000"/>
                            </a:schemeClr>
                          </a:outerShdw>
                        </a:effectLst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600" b="1" cap="none" spc="0" dirty="0">
                        <a:ln w="9525">
                          <a:solidFill>
                            <a:schemeClr val="bg1"/>
                          </a:solidFill>
                          <a:prstDash val="solid"/>
                        </a:ln>
                        <a:solidFill>
                          <a:schemeClr val="tx1"/>
                        </a:solidFill>
                        <a:effectLst>
                          <a:outerShdw blurRad="12700" dist="38100" dir="2700000" algn="tl" rotWithShape="0">
                            <a:schemeClr val="bg1">
                              <a:lumMod val="50000"/>
                            </a:schemeClr>
                          </a:outerShdw>
                        </a:effectLst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600" b="1" cap="none" spc="0" dirty="0">
                        <a:ln w="9525">
                          <a:solidFill>
                            <a:schemeClr val="bg1"/>
                          </a:solidFill>
                          <a:prstDash val="solid"/>
                        </a:ln>
                        <a:solidFill>
                          <a:schemeClr val="tx1"/>
                        </a:solidFill>
                        <a:effectLst>
                          <a:outerShdw blurRad="12700" dist="38100" dir="2700000" algn="tl" rotWithShape="0">
                            <a:schemeClr val="bg1">
                              <a:lumMod val="50000"/>
                            </a:schemeClr>
                          </a:outerShdw>
                        </a:effectLst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600" b="1" cap="none" spc="0" dirty="0">
                        <a:ln w="9525">
                          <a:solidFill>
                            <a:schemeClr val="bg1"/>
                          </a:solidFill>
                          <a:prstDash val="solid"/>
                        </a:ln>
                        <a:solidFill>
                          <a:schemeClr val="tx1"/>
                        </a:solidFill>
                        <a:effectLst>
                          <a:outerShdw blurRad="12700" dist="38100" dir="2700000" algn="tl" rotWithShape="0">
                            <a:schemeClr val="bg1">
                              <a:lumMod val="50000"/>
                            </a:schemeClr>
                          </a:outerShdw>
                        </a:effectLst>
                        <a:latin typeface="+mj-lt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54219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t="2413" b="3290"/>
          <a:stretch/>
        </p:blipFill>
        <p:spPr>
          <a:xfrm>
            <a:off x="-1" y="0"/>
            <a:ext cx="1292919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7856" y="0"/>
            <a:ext cx="12133475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8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Корень учения горек, а плод его сладок.</a:t>
            </a:r>
            <a:endParaRPr lang="ru-RU" sz="138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41418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78405" y="1475874"/>
            <a:ext cx="9059780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0" dirty="0" smtClean="0"/>
              <a:t>Стр. 297, Упр. 95.</a:t>
            </a:r>
          </a:p>
          <a:p>
            <a:pPr algn="ctr"/>
            <a:r>
              <a:rPr lang="ru-RU" sz="8000" dirty="0" smtClean="0"/>
              <a:t>№1 – задание 4</a:t>
            </a:r>
          </a:p>
          <a:p>
            <a:pPr algn="ctr"/>
            <a:r>
              <a:rPr lang="ru-RU" sz="8000" dirty="0" smtClean="0"/>
              <a:t>№2,3 – задание 1</a:t>
            </a:r>
          </a:p>
          <a:p>
            <a:pPr algn="ctr"/>
            <a:r>
              <a:rPr lang="ru-RU" sz="8000" dirty="0" smtClean="0"/>
              <a:t>№4 – задание 2  </a:t>
            </a:r>
          </a:p>
          <a:p>
            <a:pPr algn="ctr"/>
            <a:endParaRPr lang="ru-RU" sz="8800" dirty="0"/>
          </a:p>
        </p:txBody>
      </p:sp>
      <p:sp>
        <p:nvSpPr>
          <p:cNvPr id="3" name="TextBox 2"/>
          <p:cNvSpPr txBox="1"/>
          <p:nvPr/>
        </p:nvSpPr>
        <p:spPr>
          <a:xfrm>
            <a:off x="-625642" y="-322386"/>
            <a:ext cx="136678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6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Домашнее задание</a:t>
            </a:r>
            <a:endParaRPr lang="ru-RU" sz="96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5665985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50436" y="597585"/>
            <a:ext cx="8726684" cy="45243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96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БЛАГОДАРИМ </a:t>
            </a:r>
          </a:p>
          <a:p>
            <a:pPr algn="ctr"/>
            <a:r>
              <a:rPr lang="ru-RU" sz="96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ЗА</a:t>
            </a:r>
          </a:p>
          <a:p>
            <a:pPr algn="ctr"/>
            <a:r>
              <a:rPr lang="ru-RU" sz="96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ВНИМАНИЕ!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12232" t="5570" r="11748"/>
          <a:stretch/>
        </p:blipFill>
        <p:spPr>
          <a:xfrm rot="20781666">
            <a:off x="134360" y="165757"/>
            <a:ext cx="1757130" cy="2182685"/>
          </a:xfrm>
          <a:prstGeom prst="rect">
            <a:avLst/>
          </a:prstGeom>
        </p:spPr>
      </p:pic>
      <p:pic>
        <p:nvPicPr>
          <p:cNvPr id="4" name="Picture 4" descr="http://tapenik.ru/dizain/a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661" y="2795771"/>
            <a:ext cx="1534276" cy="182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http://img1.liveinternet.ru/images/attach/c/4/82/372/82372641_UY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9180" y="3732702"/>
            <a:ext cx="1099240" cy="886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http://readik.ru/bukvy/o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479" y="1886821"/>
            <a:ext cx="1802393" cy="1802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50436" y="1886821"/>
            <a:ext cx="1817901" cy="181790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63299" y="5087641"/>
            <a:ext cx="1709630" cy="177623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96954" y="5057928"/>
            <a:ext cx="2294018" cy="172051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5639" y="5121900"/>
            <a:ext cx="1522781" cy="1522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821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Горизонтальный свиток 3"/>
          <p:cNvSpPr/>
          <p:nvPr/>
        </p:nvSpPr>
        <p:spPr>
          <a:xfrm>
            <a:off x="1061206" y="620785"/>
            <a:ext cx="9945150" cy="6810850"/>
          </a:xfrm>
          <a:prstGeom prst="horizontalScroll">
            <a:avLst/>
          </a:prstGeom>
          <a:ln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3682766" y="0"/>
            <a:ext cx="4387443" cy="1323439"/>
          </a:xfrm>
          <a:prstGeom prst="rect">
            <a:avLst/>
          </a:prstGeom>
          <a:noFill/>
          <a:ln w="28575"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8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Bookman Old Style" panose="02050604050505020204" pitchFamily="18" charset="0"/>
              </a:rPr>
              <a:t>Притча</a:t>
            </a:r>
            <a:endParaRPr lang="ru-RU" sz="80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67823" y="1438368"/>
            <a:ext cx="8612697" cy="56402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30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1.Получив </a:t>
            </a:r>
            <a:r>
              <a:rPr lang="ru-RU" sz="23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однажды сильный удар от огнива, кремень возмущенно спросил у </a:t>
            </a:r>
            <a:r>
              <a:rPr lang="ru-RU" sz="23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обидчика:</a:t>
            </a:r>
            <a:r>
              <a:rPr lang="ru-RU" sz="23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3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ru-RU" sz="23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– С чего ты так набросилось на меня? 3.Я тебя знать не </a:t>
            </a:r>
            <a:r>
              <a:rPr lang="ru-RU" sz="23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знаю. 4.Ты </a:t>
            </a:r>
            <a:r>
              <a:rPr lang="ru-RU" sz="23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меня, видимо, с кем-то путаешь. </a:t>
            </a:r>
            <a:r>
              <a:rPr lang="ru-RU" sz="23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5.Оставь</a:t>
            </a:r>
            <a:r>
              <a:rPr lang="ru-RU" sz="23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пожалуйста, мои бока в покое. </a:t>
            </a:r>
            <a:r>
              <a:rPr lang="ru-RU" sz="23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6. Я </a:t>
            </a:r>
            <a:r>
              <a:rPr lang="ru-RU" sz="23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никому не причиняю зла.</a:t>
            </a:r>
            <a:endParaRPr lang="ru-RU" sz="23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3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3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7. – </a:t>
            </a:r>
            <a:r>
              <a:rPr lang="ru-RU" sz="23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 сердись попусту, сосед, – с улыбкой промолвило огниво в ответ. </a:t>
            </a:r>
            <a:r>
              <a:rPr lang="ru-RU" sz="23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8. – </a:t>
            </a:r>
            <a:r>
              <a:rPr lang="ru-RU" sz="23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Если ты наберешься немного терпения, то вскоре увидишь, какое чудо я извлеку из тебя. </a:t>
            </a:r>
            <a:r>
              <a:rPr lang="ru-RU" sz="23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9. При </a:t>
            </a:r>
            <a:r>
              <a:rPr lang="ru-RU" sz="23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этих словах кремень успокоился и стал терпеливо сносить удары огнива. </a:t>
            </a:r>
            <a:r>
              <a:rPr lang="ru-RU" sz="23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10. И </a:t>
            </a:r>
            <a:r>
              <a:rPr lang="ru-RU" sz="23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наконец, из него был высечен огонь, способный творить подлинные чудеса. </a:t>
            </a:r>
            <a:r>
              <a:rPr lang="ru-RU" sz="23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11. Так </a:t>
            </a:r>
            <a:r>
              <a:rPr lang="ru-RU" sz="23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терпение кремня было по заслугам вознаграждено. </a:t>
            </a:r>
            <a:r>
              <a:rPr lang="ru-RU" sz="2300" dirty="0">
                <a:latin typeface="Arial" panose="020B0604020202020204" pitchFamily="34" charset="0"/>
                <a:ea typeface="Calibri" panose="020F0502020204030204" pitchFamily="34" charset="0"/>
              </a:rPr>
              <a:t/>
            </a:r>
            <a:br>
              <a:rPr lang="ru-RU" sz="2300" dirty="0">
                <a:latin typeface="Arial" panose="020B0604020202020204" pitchFamily="34" charset="0"/>
                <a:ea typeface="Calibri" panose="020F0502020204030204" pitchFamily="34" charset="0"/>
              </a:rPr>
            </a:br>
            <a:endParaRPr lang="ru-RU" sz="2300" dirty="0"/>
          </a:p>
        </p:txBody>
      </p:sp>
    </p:spTree>
    <p:extLst>
      <p:ext uri="{BB962C8B-B14F-4D97-AF65-F5344CB8AC3E}">
        <p14:creationId xmlns:p14="http://schemas.microsoft.com/office/powerpoint/2010/main" val="1980405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0" y="3048000"/>
            <a:ext cx="9218613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95074" y="673768"/>
            <a:ext cx="4395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Дорога бесконечная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330" y="0"/>
            <a:ext cx="11939752" cy="69924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1021976" y="-381750"/>
            <a:ext cx="9968753" cy="77559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Дорогу</a:t>
            </a:r>
          </a:p>
          <a:p>
            <a:pPr algn="ctr"/>
            <a:r>
              <a:rPr lang="ru-RU" sz="16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осилит идущий</a:t>
            </a:r>
            <a:endParaRPr lang="ru-RU" sz="166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1184879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848865" y="340757"/>
            <a:ext cx="949527" cy="5454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798392" y="340757"/>
            <a:ext cx="949527" cy="5454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747919" y="340757"/>
            <a:ext cx="949527" cy="5454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899338" y="887845"/>
            <a:ext cx="949527" cy="5454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848865" y="886189"/>
            <a:ext cx="949527" cy="5454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801848" y="886188"/>
            <a:ext cx="949527" cy="5454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6747918" y="887846"/>
            <a:ext cx="949527" cy="5454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8646973" y="1433279"/>
            <a:ext cx="949527" cy="5454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7697446" y="1433279"/>
            <a:ext cx="949527" cy="5454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6730354" y="1433279"/>
            <a:ext cx="949527" cy="5454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5801848" y="1433279"/>
            <a:ext cx="949527" cy="5454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4852321" y="1433279"/>
            <a:ext cx="949527" cy="5454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3902794" y="1431622"/>
            <a:ext cx="949527" cy="5454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2954924" y="1964320"/>
            <a:ext cx="949527" cy="5454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3899337" y="2509753"/>
            <a:ext cx="949527" cy="5454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8646970" y="1977047"/>
            <a:ext cx="949527" cy="5454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7697444" y="1977046"/>
            <a:ext cx="949527" cy="5454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6747917" y="1977047"/>
            <a:ext cx="949527" cy="5454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5801848" y="1977048"/>
            <a:ext cx="949527" cy="5454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4852321" y="1964321"/>
            <a:ext cx="949527" cy="5454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3902794" y="1977051"/>
            <a:ext cx="949527" cy="5454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4848864" y="2507539"/>
            <a:ext cx="949527" cy="5454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3899336" y="3052968"/>
            <a:ext cx="949527" cy="5454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5801848" y="2507538"/>
            <a:ext cx="949527" cy="5454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 dirty="0"/>
          </a:p>
        </p:txBody>
      </p:sp>
      <p:sp>
        <p:nvSpPr>
          <p:cNvPr id="27" name="Прямоугольник 26"/>
          <p:cNvSpPr/>
          <p:nvPr/>
        </p:nvSpPr>
        <p:spPr>
          <a:xfrm>
            <a:off x="5798390" y="3060993"/>
            <a:ext cx="949527" cy="5454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4852321" y="3052966"/>
            <a:ext cx="949527" cy="5454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3857293" y="3598404"/>
            <a:ext cx="949527" cy="5454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6688311" y="3060993"/>
            <a:ext cx="949527" cy="5454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 dirty="0"/>
          </a:p>
        </p:txBody>
      </p:sp>
      <p:sp>
        <p:nvSpPr>
          <p:cNvPr id="31" name="Прямоугольник 30"/>
          <p:cNvSpPr/>
          <p:nvPr/>
        </p:nvSpPr>
        <p:spPr>
          <a:xfrm>
            <a:off x="7637838" y="3060993"/>
            <a:ext cx="949527" cy="5454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 dirty="0"/>
          </a:p>
        </p:txBody>
      </p:sp>
      <p:sp>
        <p:nvSpPr>
          <p:cNvPr id="32" name="Прямоугольник 31"/>
          <p:cNvSpPr/>
          <p:nvPr/>
        </p:nvSpPr>
        <p:spPr>
          <a:xfrm>
            <a:off x="4811935" y="3598403"/>
            <a:ext cx="949527" cy="5454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 dirty="0"/>
          </a:p>
        </p:txBody>
      </p:sp>
      <p:sp>
        <p:nvSpPr>
          <p:cNvPr id="33" name="Прямоугольник 32"/>
          <p:cNvSpPr/>
          <p:nvPr/>
        </p:nvSpPr>
        <p:spPr>
          <a:xfrm>
            <a:off x="5761462" y="3598402"/>
            <a:ext cx="949527" cy="5454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 dirty="0"/>
          </a:p>
        </p:txBody>
      </p:sp>
      <p:sp>
        <p:nvSpPr>
          <p:cNvPr id="34" name="Прямоугольник 33"/>
          <p:cNvSpPr/>
          <p:nvPr/>
        </p:nvSpPr>
        <p:spPr>
          <a:xfrm>
            <a:off x="6688311" y="3598404"/>
            <a:ext cx="972205" cy="5454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 dirty="0"/>
          </a:p>
        </p:txBody>
      </p:sp>
      <p:sp>
        <p:nvSpPr>
          <p:cNvPr id="35" name="Прямоугольник 34"/>
          <p:cNvSpPr/>
          <p:nvPr/>
        </p:nvSpPr>
        <p:spPr>
          <a:xfrm>
            <a:off x="2907766" y="3598401"/>
            <a:ext cx="949527" cy="5454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 dirty="0"/>
          </a:p>
        </p:txBody>
      </p:sp>
      <p:sp>
        <p:nvSpPr>
          <p:cNvPr id="36" name="Прямоугольник 35"/>
          <p:cNvSpPr/>
          <p:nvPr/>
        </p:nvSpPr>
        <p:spPr>
          <a:xfrm>
            <a:off x="3862408" y="4143834"/>
            <a:ext cx="949527" cy="5454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 dirty="0"/>
          </a:p>
        </p:txBody>
      </p:sp>
      <p:sp>
        <p:nvSpPr>
          <p:cNvPr id="37" name="Прямоугольник 36"/>
          <p:cNvSpPr/>
          <p:nvPr/>
        </p:nvSpPr>
        <p:spPr>
          <a:xfrm>
            <a:off x="5738784" y="4143834"/>
            <a:ext cx="986307" cy="5454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 dirty="0"/>
          </a:p>
        </p:txBody>
      </p:sp>
      <p:sp>
        <p:nvSpPr>
          <p:cNvPr id="38" name="Прямоугольник 37"/>
          <p:cNvSpPr/>
          <p:nvPr/>
        </p:nvSpPr>
        <p:spPr>
          <a:xfrm>
            <a:off x="4811935" y="4141619"/>
            <a:ext cx="949527" cy="5454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 dirty="0"/>
          </a:p>
        </p:txBody>
      </p:sp>
      <p:sp>
        <p:nvSpPr>
          <p:cNvPr id="39" name="Прямоугольник 38"/>
          <p:cNvSpPr/>
          <p:nvPr/>
        </p:nvSpPr>
        <p:spPr>
          <a:xfrm>
            <a:off x="6688312" y="4141619"/>
            <a:ext cx="991569" cy="5454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 dirty="0"/>
          </a:p>
        </p:txBody>
      </p:sp>
      <p:sp>
        <p:nvSpPr>
          <p:cNvPr id="40" name="Прямоугольник 39"/>
          <p:cNvSpPr/>
          <p:nvPr/>
        </p:nvSpPr>
        <p:spPr>
          <a:xfrm>
            <a:off x="7658859" y="4149641"/>
            <a:ext cx="949527" cy="5454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 dirty="0"/>
          </a:p>
        </p:txBody>
      </p:sp>
      <p:sp>
        <p:nvSpPr>
          <p:cNvPr id="41" name="Прямоугольник 40"/>
          <p:cNvSpPr/>
          <p:nvPr/>
        </p:nvSpPr>
        <p:spPr>
          <a:xfrm>
            <a:off x="4812215" y="4687050"/>
            <a:ext cx="949527" cy="5454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 dirty="0"/>
          </a:p>
        </p:txBody>
      </p:sp>
      <p:sp>
        <p:nvSpPr>
          <p:cNvPr id="42" name="Прямоугольник 41"/>
          <p:cNvSpPr/>
          <p:nvPr/>
        </p:nvSpPr>
        <p:spPr>
          <a:xfrm>
            <a:off x="5733668" y="4687050"/>
            <a:ext cx="949527" cy="56146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 dirty="0"/>
          </a:p>
        </p:txBody>
      </p:sp>
      <p:sp>
        <p:nvSpPr>
          <p:cNvPr id="43" name="Прямоугольник 42"/>
          <p:cNvSpPr/>
          <p:nvPr/>
        </p:nvSpPr>
        <p:spPr>
          <a:xfrm>
            <a:off x="6688312" y="4687051"/>
            <a:ext cx="949527" cy="5454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 dirty="0"/>
          </a:p>
        </p:txBody>
      </p:sp>
      <p:sp>
        <p:nvSpPr>
          <p:cNvPr id="44" name="Прямоугольник 43"/>
          <p:cNvSpPr/>
          <p:nvPr/>
        </p:nvSpPr>
        <p:spPr>
          <a:xfrm>
            <a:off x="2911224" y="5216450"/>
            <a:ext cx="949527" cy="5454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 dirty="0"/>
          </a:p>
        </p:txBody>
      </p:sp>
      <p:sp>
        <p:nvSpPr>
          <p:cNvPr id="45" name="Прямоугольник 44"/>
          <p:cNvSpPr/>
          <p:nvPr/>
        </p:nvSpPr>
        <p:spPr>
          <a:xfrm>
            <a:off x="3878314" y="5216450"/>
            <a:ext cx="949527" cy="56146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 dirty="0"/>
          </a:p>
        </p:txBody>
      </p:sp>
      <p:sp>
        <p:nvSpPr>
          <p:cNvPr id="46" name="Прямоугольник 45"/>
          <p:cNvSpPr/>
          <p:nvPr/>
        </p:nvSpPr>
        <p:spPr>
          <a:xfrm>
            <a:off x="4812215" y="5232483"/>
            <a:ext cx="949527" cy="5454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 dirty="0"/>
          </a:p>
        </p:txBody>
      </p:sp>
      <p:sp>
        <p:nvSpPr>
          <p:cNvPr id="47" name="Прямоугольник 46"/>
          <p:cNvSpPr/>
          <p:nvPr/>
        </p:nvSpPr>
        <p:spPr>
          <a:xfrm>
            <a:off x="3878313" y="5761883"/>
            <a:ext cx="949527" cy="5454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 dirty="0"/>
          </a:p>
        </p:txBody>
      </p:sp>
      <p:sp>
        <p:nvSpPr>
          <p:cNvPr id="48" name="Прямоугольник 47"/>
          <p:cNvSpPr/>
          <p:nvPr/>
        </p:nvSpPr>
        <p:spPr>
          <a:xfrm>
            <a:off x="5733668" y="5761882"/>
            <a:ext cx="986307" cy="5454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 dirty="0"/>
          </a:p>
        </p:txBody>
      </p:sp>
      <p:sp>
        <p:nvSpPr>
          <p:cNvPr id="49" name="Прямоугольник 48"/>
          <p:cNvSpPr/>
          <p:nvPr/>
        </p:nvSpPr>
        <p:spPr>
          <a:xfrm>
            <a:off x="4806819" y="5761883"/>
            <a:ext cx="949527" cy="5454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 dirty="0"/>
          </a:p>
        </p:txBody>
      </p:sp>
      <p:sp>
        <p:nvSpPr>
          <p:cNvPr id="50" name="Прямоугольник 49"/>
          <p:cNvSpPr/>
          <p:nvPr/>
        </p:nvSpPr>
        <p:spPr>
          <a:xfrm>
            <a:off x="6730354" y="5761883"/>
            <a:ext cx="991569" cy="5454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 dirty="0"/>
          </a:p>
        </p:txBody>
      </p:sp>
      <p:sp>
        <p:nvSpPr>
          <p:cNvPr id="51" name="Прямоугольник 50"/>
          <p:cNvSpPr/>
          <p:nvPr/>
        </p:nvSpPr>
        <p:spPr>
          <a:xfrm>
            <a:off x="7718880" y="5761883"/>
            <a:ext cx="949527" cy="5454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413111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852321" y="340755"/>
            <a:ext cx="949527" cy="5454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7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</a:t>
            </a:r>
            <a:endParaRPr lang="ru-RU" sz="7200" b="1" dirty="0">
              <a:ln/>
              <a:solidFill>
                <a:schemeClr val="accent3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798392" y="340757"/>
            <a:ext cx="949527" cy="5454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о</a:t>
            </a:r>
            <a:endParaRPr lang="ru-RU" sz="5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747919" y="340757"/>
            <a:ext cx="949527" cy="5454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/>
              <a:t>й</a:t>
            </a:r>
            <a:endParaRPr lang="ru-RU" sz="40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899338" y="887845"/>
            <a:ext cx="949527" cy="5454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/>
              <a:t>с</a:t>
            </a:r>
            <a:endParaRPr lang="ru-RU" sz="40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848865" y="886189"/>
            <a:ext cx="949527" cy="5454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е</a:t>
            </a:r>
            <a:endParaRPr lang="ru-RU" sz="7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801848" y="886188"/>
            <a:ext cx="949527" cy="5454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/>
              <a:t>б</a:t>
            </a:r>
            <a:endParaRPr lang="ru-RU" sz="40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6747918" y="887846"/>
            <a:ext cx="949527" cy="5454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/>
              <a:t>е</a:t>
            </a:r>
            <a:endParaRPr lang="ru-RU" sz="40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8646973" y="1433279"/>
            <a:ext cx="949527" cy="5454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/>
              <a:t>й</a:t>
            </a:r>
            <a:endParaRPr lang="ru-RU" sz="40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7697446" y="1433279"/>
            <a:ext cx="949527" cy="5454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/>
              <a:t>и</a:t>
            </a:r>
            <a:endParaRPr lang="ru-RU" sz="40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6730354" y="1433279"/>
            <a:ext cx="949527" cy="5454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/>
              <a:t>к</a:t>
            </a:r>
            <a:endParaRPr lang="ru-RU" sz="40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5801848" y="1433279"/>
            <a:ext cx="949527" cy="5454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/>
              <a:t>я</a:t>
            </a:r>
            <a:endParaRPr lang="ru-RU" sz="40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4852321" y="1433279"/>
            <a:ext cx="949527" cy="5454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</a:t>
            </a:r>
            <a:endParaRPr lang="ru-RU" sz="7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902794" y="1431622"/>
            <a:ext cx="949527" cy="5454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/>
              <a:t>в</a:t>
            </a:r>
            <a:endParaRPr lang="ru-RU" sz="40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2954924" y="1964320"/>
            <a:ext cx="949527" cy="5454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/>
              <a:t>к</a:t>
            </a:r>
            <a:endParaRPr lang="ru-RU" sz="40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3899337" y="2509753"/>
            <a:ext cx="949527" cy="5454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/>
              <a:t>т</a:t>
            </a:r>
            <a:endParaRPr lang="ru-RU" sz="40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8646970" y="1977047"/>
            <a:ext cx="949527" cy="5454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/>
              <a:t>й</a:t>
            </a:r>
            <a:endParaRPr lang="ru-RU" sz="400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7697444" y="1977046"/>
            <a:ext cx="949527" cy="5454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/>
              <a:t>ы</a:t>
            </a:r>
            <a:endParaRPr lang="ru-RU" sz="4000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6747917" y="1977047"/>
            <a:ext cx="949527" cy="5454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/>
              <a:t>р</a:t>
            </a:r>
            <a:endParaRPr lang="ru-RU" sz="4000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5801848" y="1977048"/>
            <a:ext cx="949527" cy="5454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/>
              <a:t>о</a:t>
            </a:r>
            <a:endParaRPr lang="ru-RU" sz="4000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4852321" y="1964321"/>
            <a:ext cx="949527" cy="5454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</a:t>
            </a:r>
            <a:endParaRPr lang="ru-RU" sz="7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3902794" y="1977051"/>
            <a:ext cx="949527" cy="5454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/>
              <a:t>о</a:t>
            </a:r>
            <a:endParaRPr lang="ru-RU" sz="4000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4848864" y="2507539"/>
            <a:ext cx="949527" cy="5454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</a:t>
            </a:r>
            <a:endParaRPr lang="ru-RU" sz="7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3899336" y="3052968"/>
            <a:ext cx="949527" cy="5454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/>
              <a:t>н</a:t>
            </a:r>
            <a:endParaRPr lang="ru-RU" sz="4000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5801848" y="2507538"/>
            <a:ext cx="949527" cy="5454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/>
              <a:t>т</a:t>
            </a:r>
            <a:endParaRPr lang="ru-RU" sz="4000" dirty="0"/>
          </a:p>
        </p:txBody>
      </p:sp>
      <p:sp>
        <p:nvSpPr>
          <p:cNvPr id="27" name="Прямоугольник 26"/>
          <p:cNvSpPr/>
          <p:nvPr/>
        </p:nvSpPr>
        <p:spPr>
          <a:xfrm>
            <a:off x="5798390" y="3060993"/>
            <a:ext cx="949527" cy="5454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/>
              <a:t>к</a:t>
            </a:r>
            <a:endParaRPr lang="ru-RU" sz="4000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4852321" y="3052966"/>
            <a:ext cx="949527" cy="5454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и</a:t>
            </a:r>
            <a:endParaRPr lang="ru-RU" sz="7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3857293" y="3598404"/>
            <a:ext cx="949527" cy="5454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/>
              <a:t>а</a:t>
            </a:r>
            <a:endParaRPr lang="ru-RU" sz="4000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6688311" y="3060993"/>
            <a:ext cx="949527" cy="5454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/>
              <a:t>т</a:t>
            </a:r>
            <a:endParaRPr lang="ru-RU" sz="4000" dirty="0"/>
          </a:p>
        </p:txBody>
      </p:sp>
      <p:sp>
        <p:nvSpPr>
          <p:cNvPr id="31" name="Прямоугольник 30"/>
          <p:cNvSpPr/>
          <p:nvPr/>
        </p:nvSpPr>
        <p:spPr>
          <a:xfrm>
            <a:off x="7637838" y="3060993"/>
            <a:ext cx="949527" cy="5454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/>
              <a:t>о</a:t>
            </a:r>
            <a:endParaRPr lang="ru-RU" sz="4000" dirty="0"/>
          </a:p>
        </p:txBody>
      </p:sp>
      <p:sp>
        <p:nvSpPr>
          <p:cNvPr id="32" name="Прямоугольник 31"/>
          <p:cNvSpPr/>
          <p:nvPr/>
        </p:nvSpPr>
        <p:spPr>
          <a:xfrm>
            <a:off x="4811935" y="3598403"/>
            <a:ext cx="949527" cy="5454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</a:t>
            </a:r>
            <a:endParaRPr lang="ru-RU" sz="7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5761462" y="3598402"/>
            <a:ext cx="949527" cy="5454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/>
              <a:t>ы</a:t>
            </a:r>
            <a:endParaRPr lang="ru-RU" sz="4000" dirty="0"/>
          </a:p>
        </p:txBody>
      </p:sp>
      <p:sp>
        <p:nvSpPr>
          <p:cNvPr id="34" name="Прямоугольник 33"/>
          <p:cNvSpPr/>
          <p:nvPr/>
        </p:nvSpPr>
        <p:spPr>
          <a:xfrm>
            <a:off x="6688311" y="3598404"/>
            <a:ext cx="972205" cy="5454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/>
              <a:t>й</a:t>
            </a:r>
            <a:endParaRPr lang="ru-RU" sz="4000" dirty="0"/>
          </a:p>
        </p:txBody>
      </p:sp>
      <p:sp>
        <p:nvSpPr>
          <p:cNvPr id="35" name="Прямоугольник 34"/>
          <p:cNvSpPr/>
          <p:nvPr/>
        </p:nvSpPr>
        <p:spPr>
          <a:xfrm>
            <a:off x="2907766" y="3598401"/>
            <a:ext cx="949527" cy="5454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/>
              <a:t>с</a:t>
            </a:r>
            <a:endParaRPr lang="ru-RU" sz="4000" dirty="0"/>
          </a:p>
        </p:txBody>
      </p:sp>
      <p:sp>
        <p:nvSpPr>
          <p:cNvPr id="36" name="Прямоугольник 35"/>
          <p:cNvSpPr/>
          <p:nvPr/>
        </p:nvSpPr>
        <p:spPr>
          <a:xfrm>
            <a:off x="3862408" y="4143834"/>
            <a:ext cx="949527" cy="5454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/>
              <a:t>н</a:t>
            </a:r>
            <a:endParaRPr lang="ru-RU" sz="4000" dirty="0"/>
          </a:p>
        </p:txBody>
      </p:sp>
      <p:sp>
        <p:nvSpPr>
          <p:cNvPr id="37" name="Прямоугольник 36"/>
          <p:cNvSpPr/>
          <p:nvPr/>
        </p:nvSpPr>
        <p:spPr>
          <a:xfrm>
            <a:off x="5738784" y="4143834"/>
            <a:ext cx="986307" cy="5454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/>
              <a:t>к</a:t>
            </a:r>
            <a:endParaRPr lang="ru-RU" sz="4000" dirty="0"/>
          </a:p>
        </p:txBody>
      </p:sp>
      <p:sp>
        <p:nvSpPr>
          <p:cNvPr id="38" name="Прямоугольник 37"/>
          <p:cNvSpPr/>
          <p:nvPr/>
        </p:nvSpPr>
        <p:spPr>
          <a:xfrm>
            <a:off x="4811935" y="4141619"/>
            <a:ext cx="949527" cy="5454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е</a:t>
            </a:r>
            <a:endParaRPr lang="ru-RU" sz="7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6688312" y="4141619"/>
            <a:ext cx="991569" cy="5454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/>
              <a:t>т</a:t>
            </a:r>
            <a:endParaRPr lang="ru-RU" sz="4000" dirty="0"/>
          </a:p>
        </p:txBody>
      </p:sp>
      <p:sp>
        <p:nvSpPr>
          <p:cNvPr id="40" name="Прямоугольник 39"/>
          <p:cNvSpPr/>
          <p:nvPr/>
        </p:nvSpPr>
        <p:spPr>
          <a:xfrm>
            <a:off x="7658859" y="4149641"/>
            <a:ext cx="949527" cy="5454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/>
              <a:t>о</a:t>
            </a:r>
            <a:endParaRPr lang="ru-RU" sz="4000" dirty="0"/>
          </a:p>
        </p:txBody>
      </p:sp>
      <p:sp>
        <p:nvSpPr>
          <p:cNvPr id="41" name="Прямоугольник 40"/>
          <p:cNvSpPr/>
          <p:nvPr/>
        </p:nvSpPr>
        <p:spPr>
          <a:xfrm>
            <a:off x="4812215" y="4687050"/>
            <a:ext cx="949527" cy="5454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</a:t>
            </a:r>
            <a:endParaRPr lang="ru-RU" sz="7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5733668" y="4687050"/>
            <a:ext cx="949527" cy="56146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/>
              <a:t>а</a:t>
            </a:r>
            <a:endParaRPr lang="ru-RU" sz="4000" dirty="0"/>
          </a:p>
        </p:txBody>
      </p:sp>
      <p:sp>
        <p:nvSpPr>
          <p:cNvPr id="43" name="Прямоугольник 42"/>
          <p:cNvSpPr/>
          <p:nvPr/>
        </p:nvSpPr>
        <p:spPr>
          <a:xfrm>
            <a:off x="6688312" y="4687051"/>
            <a:ext cx="949527" cy="5454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/>
              <a:t>ш</a:t>
            </a:r>
            <a:endParaRPr lang="ru-RU" sz="4000" dirty="0"/>
          </a:p>
        </p:txBody>
      </p:sp>
      <p:sp>
        <p:nvSpPr>
          <p:cNvPr id="44" name="Прямоугольник 43"/>
          <p:cNvSpPr/>
          <p:nvPr/>
        </p:nvSpPr>
        <p:spPr>
          <a:xfrm>
            <a:off x="2911224" y="5216450"/>
            <a:ext cx="949527" cy="5454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/>
              <a:t>о</a:t>
            </a:r>
            <a:endParaRPr lang="ru-RU" sz="4000" dirty="0"/>
          </a:p>
        </p:txBody>
      </p:sp>
      <p:sp>
        <p:nvSpPr>
          <p:cNvPr id="45" name="Прямоугольник 44"/>
          <p:cNvSpPr/>
          <p:nvPr/>
        </p:nvSpPr>
        <p:spPr>
          <a:xfrm>
            <a:off x="3878314" y="5216450"/>
            <a:ext cx="949527" cy="56146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/>
              <a:t>н</a:t>
            </a:r>
            <a:endParaRPr lang="ru-RU" sz="4000" dirty="0"/>
          </a:p>
        </p:txBody>
      </p:sp>
      <p:sp>
        <p:nvSpPr>
          <p:cNvPr id="46" name="Прямоугольник 45"/>
          <p:cNvSpPr/>
          <p:nvPr/>
        </p:nvSpPr>
        <p:spPr>
          <a:xfrm>
            <a:off x="4812215" y="5232483"/>
            <a:ext cx="949527" cy="5454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и</a:t>
            </a:r>
            <a:endParaRPr lang="ru-RU" sz="7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3878313" y="5761883"/>
            <a:ext cx="949527" cy="5454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/>
              <a:t>н</a:t>
            </a:r>
            <a:endParaRPr lang="ru-RU" sz="4000" dirty="0"/>
          </a:p>
        </p:txBody>
      </p:sp>
      <p:sp>
        <p:nvSpPr>
          <p:cNvPr id="49" name="Прямоугольник 48"/>
          <p:cNvSpPr/>
          <p:nvPr/>
        </p:nvSpPr>
        <p:spPr>
          <a:xfrm>
            <a:off x="4806819" y="5761883"/>
            <a:ext cx="949527" cy="5454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е</a:t>
            </a:r>
            <a:endParaRPr lang="ru-RU" sz="7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6730354" y="5761883"/>
            <a:ext cx="991569" cy="5454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/>
              <a:t>т</a:t>
            </a:r>
            <a:endParaRPr lang="ru-RU" sz="4000" dirty="0"/>
          </a:p>
        </p:txBody>
      </p:sp>
      <p:sp>
        <p:nvSpPr>
          <p:cNvPr id="51" name="Прямоугольник 50"/>
          <p:cNvSpPr/>
          <p:nvPr/>
        </p:nvSpPr>
        <p:spPr>
          <a:xfrm>
            <a:off x="7718880" y="5761883"/>
            <a:ext cx="949527" cy="5454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/>
              <a:t>о</a:t>
            </a:r>
            <a:endParaRPr lang="ru-RU" sz="4000" dirty="0"/>
          </a:p>
        </p:txBody>
      </p:sp>
      <p:sp>
        <p:nvSpPr>
          <p:cNvPr id="52" name="Прямоугольник 51"/>
          <p:cNvSpPr/>
          <p:nvPr/>
        </p:nvSpPr>
        <p:spPr>
          <a:xfrm>
            <a:off x="5733668" y="5761882"/>
            <a:ext cx="986307" cy="5454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/>
              <a:t>ч</a:t>
            </a:r>
          </a:p>
        </p:txBody>
      </p:sp>
    </p:spTree>
    <p:extLst>
      <p:ext uri="{BB962C8B-B14F-4D97-AF65-F5344CB8AC3E}">
        <p14:creationId xmlns:p14="http://schemas.microsoft.com/office/powerpoint/2010/main" val="73530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7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2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2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10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10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10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10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10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2" dur="20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7" dur="20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2" dur="20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7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69166" y="763034"/>
            <a:ext cx="8508124" cy="60755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v"/>
              <a:defRPr/>
            </a:pPr>
            <a:r>
              <a:rPr lang="ru-RU" sz="3600" dirty="0"/>
              <a:t>1. Что такое местоимение? Назовите разряды местоимений.</a:t>
            </a:r>
          </a:p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v"/>
              <a:defRPr/>
            </a:pPr>
            <a:r>
              <a:rPr lang="ru-RU" sz="3600" dirty="0"/>
              <a:t>2.Какие местоимения не склоняются?</a:t>
            </a:r>
          </a:p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v"/>
              <a:defRPr/>
            </a:pPr>
            <a:r>
              <a:rPr lang="ru-RU" sz="3600" dirty="0"/>
              <a:t>3.Как образуются отрицательные местоимения? Неопределенные?</a:t>
            </a:r>
          </a:p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v"/>
              <a:defRPr/>
            </a:pPr>
            <a:r>
              <a:rPr lang="ru-RU" sz="3600" dirty="0"/>
              <a:t>4.Какие местоимения пишутся через дефис?</a:t>
            </a:r>
          </a:p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v"/>
              <a:defRPr/>
            </a:pPr>
            <a:r>
              <a:rPr lang="ru-RU" sz="3600" dirty="0"/>
              <a:t>5. Когда пишется </a:t>
            </a:r>
            <a:r>
              <a:rPr lang="ru-RU" sz="3600" dirty="0" smtClean="0"/>
              <a:t>НИ </a:t>
            </a:r>
            <a:r>
              <a:rPr lang="ru-RU" sz="3600" dirty="0"/>
              <a:t>в отрицательных местоимениях? Когда </a:t>
            </a:r>
            <a:r>
              <a:rPr lang="ru-RU" sz="3600" dirty="0" smtClean="0"/>
              <a:t>НЕ?</a:t>
            </a:r>
            <a:endParaRPr lang="ru-RU" sz="3600" dirty="0"/>
          </a:p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v"/>
              <a:defRPr/>
            </a:pPr>
            <a:r>
              <a:rPr lang="ru-RU" sz="3600" dirty="0"/>
              <a:t>6. В каких </a:t>
            </a:r>
            <a:r>
              <a:rPr lang="ru-RU" sz="3600"/>
              <a:t>случаях </a:t>
            </a:r>
            <a:r>
              <a:rPr lang="ru-RU" sz="3600" smtClean="0"/>
              <a:t>НЕ </a:t>
            </a:r>
            <a:r>
              <a:rPr lang="ru-RU" sz="3600"/>
              <a:t>и </a:t>
            </a:r>
            <a:r>
              <a:rPr lang="ru-RU" sz="3600" smtClean="0"/>
              <a:t>НИ </a:t>
            </a:r>
            <a:r>
              <a:rPr lang="ru-RU" sz="3600" dirty="0"/>
              <a:t>в отрицательных местоимениях пишутся раздельно?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884720" y="-67963"/>
            <a:ext cx="7119065" cy="830997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sz="48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Ответьте на </a:t>
            </a:r>
            <a:r>
              <a:rPr lang="ru-RU" sz="48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вопросы</a:t>
            </a:r>
            <a:endParaRPr lang="ru-RU" sz="48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48702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Вертикальный свиток 6"/>
          <p:cNvSpPr/>
          <p:nvPr/>
        </p:nvSpPr>
        <p:spPr>
          <a:xfrm>
            <a:off x="7953632" y="2071814"/>
            <a:ext cx="3575222" cy="3517557"/>
          </a:xfrm>
          <a:prstGeom prst="verticalScroll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Вертикальный свиток 7"/>
          <p:cNvSpPr/>
          <p:nvPr/>
        </p:nvSpPr>
        <p:spPr>
          <a:xfrm>
            <a:off x="3797643" y="2071816"/>
            <a:ext cx="3575222" cy="3517557"/>
          </a:xfrm>
          <a:prstGeom prst="verticalScroll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Вертикальный свиток 5"/>
          <p:cNvSpPr/>
          <p:nvPr/>
        </p:nvSpPr>
        <p:spPr>
          <a:xfrm>
            <a:off x="-94735" y="2071814"/>
            <a:ext cx="3558746" cy="3517558"/>
          </a:xfrm>
          <a:prstGeom prst="verticalScroll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с одним вырезанным углом 1"/>
          <p:cNvSpPr/>
          <p:nvPr/>
        </p:nvSpPr>
        <p:spPr>
          <a:xfrm>
            <a:off x="3781167" y="82380"/>
            <a:ext cx="4497859" cy="1169771"/>
          </a:xfrm>
          <a:prstGeom prst="snip1Rect">
            <a:avLst/>
          </a:prstGeom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Найдите «лишнее» слово</a:t>
            </a:r>
            <a:endParaRPr lang="ru-RU" sz="4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4369" y="2611394"/>
            <a:ext cx="264022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ru-RU" sz="40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Всякий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40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Какой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40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Каждый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40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Самый</a:t>
            </a:r>
            <a:endParaRPr lang="ru-RU" sz="40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322805" y="2611394"/>
            <a:ext cx="252489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ru-RU" sz="40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Никто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40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Ничто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40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Нечто 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40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Ничей </a:t>
            </a:r>
            <a:endParaRPr lang="ru-RU" sz="40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542638" y="2611394"/>
            <a:ext cx="239721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sz="40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Мой 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40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Свой 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40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Всякий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40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Твой </a:t>
            </a:r>
            <a:endParaRPr lang="ru-RU" sz="40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/>
          <a:srcRect l="2194" t="11059" r="82688" b="74703"/>
          <a:stretch/>
        </p:blipFill>
        <p:spPr>
          <a:xfrm>
            <a:off x="1408670" y="1990252"/>
            <a:ext cx="914400" cy="551935"/>
          </a:xfrm>
          <a:prstGeom prst="rect">
            <a:avLst/>
          </a:prstGeom>
        </p:spPr>
      </p:pic>
      <p:pic>
        <p:nvPicPr>
          <p:cNvPr id="3074" name="Picture 2" descr="http://img1.liveinternet.ru/images/attach/c/4/79/482/79482127_20111028_14333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46" t="9625" r="64418" b="72737"/>
          <a:stretch/>
        </p:blipFill>
        <p:spPr bwMode="auto">
          <a:xfrm>
            <a:off x="5263978" y="1936704"/>
            <a:ext cx="963827" cy="683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img1.liveinternet.ru/images/attach/c/4/79/482/79482127_20111028_14333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95" t="9082" r="51109" b="73280"/>
          <a:stretch/>
        </p:blipFill>
        <p:spPr bwMode="auto">
          <a:xfrm>
            <a:off x="9741243" y="1936704"/>
            <a:ext cx="659027" cy="683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/>
          <a:srcRect l="-140" b="2141"/>
          <a:stretch/>
        </p:blipFill>
        <p:spPr>
          <a:xfrm>
            <a:off x="9501269" y="-108623"/>
            <a:ext cx="3140767" cy="306916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0" y="4989769"/>
            <a:ext cx="1291446" cy="1975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42835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Вертикальный свиток 6"/>
          <p:cNvSpPr/>
          <p:nvPr/>
        </p:nvSpPr>
        <p:spPr>
          <a:xfrm>
            <a:off x="8069418" y="2071814"/>
            <a:ext cx="3884894" cy="3517557"/>
          </a:xfrm>
          <a:prstGeom prst="verticalScroll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Вертикальный свиток 7"/>
          <p:cNvSpPr/>
          <p:nvPr/>
        </p:nvSpPr>
        <p:spPr>
          <a:xfrm>
            <a:off x="3781167" y="2087766"/>
            <a:ext cx="4012507" cy="3517557"/>
          </a:xfrm>
          <a:prstGeom prst="verticalScroll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Вертикальный свиток 5"/>
          <p:cNvSpPr/>
          <p:nvPr/>
        </p:nvSpPr>
        <p:spPr>
          <a:xfrm>
            <a:off x="-94735" y="2071814"/>
            <a:ext cx="3558746" cy="3517558"/>
          </a:xfrm>
          <a:prstGeom prst="verticalScroll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Прямоугольник с одним вырезанным углом 1"/>
          <p:cNvSpPr/>
          <p:nvPr/>
        </p:nvSpPr>
        <p:spPr>
          <a:xfrm>
            <a:off x="3781167" y="82380"/>
            <a:ext cx="4497859" cy="1169771"/>
          </a:xfrm>
          <a:prstGeom prst="snip1Rect">
            <a:avLst/>
          </a:prstGeom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Найдите «лишнее» слово</a:t>
            </a:r>
            <a:endParaRPr lang="ru-RU" sz="4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9536" y="2611395"/>
            <a:ext cx="264022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ru-RU" sz="40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Некий 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40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Такой 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40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Столько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40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Этот</a:t>
            </a:r>
          </a:p>
          <a:p>
            <a:pPr marL="514350" indent="-514350">
              <a:buFont typeface="+mj-lt"/>
              <a:buAutoNum type="arabicPeriod"/>
            </a:pPr>
            <a:endParaRPr lang="ru-RU" sz="40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56081" y="2435224"/>
            <a:ext cx="313954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ru-RU" sz="40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Некий 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40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Какой-либо 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40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Несколько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40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Какой   </a:t>
            </a:r>
            <a:endParaRPr lang="ru-RU" sz="40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568028" y="2620444"/>
            <a:ext cx="307661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sz="40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Какой 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40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Сколько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40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Несколько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40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Который   </a:t>
            </a:r>
          </a:p>
          <a:p>
            <a:pPr marL="342900" indent="-342900">
              <a:buFont typeface="+mj-lt"/>
              <a:buAutoNum type="arabicPeriod"/>
            </a:pPr>
            <a:endParaRPr lang="ru-RU" sz="40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5848" y="-92306"/>
            <a:ext cx="3136343" cy="313634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4989769"/>
            <a:ext cx="1291446" cy="197539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/>
          <a:srcRect l="50412" t="9486" r="36376" b="72877"/>
          <a:stretch/>
        </p:blipFill>
        <p:spPr>
          <a:xfrm>
            <a:off x="1320114" y="1936703"/>
            <a:ext cx="799070" cy="683741"/>
          </a:xfrm>
          <a:prstGeom prst="rect">
            <a:avLst/>
          </a:prstGeom>
        </p:spPr>
      </p:pic>
      <p:pic>
        <p:nvPicPr>
          <p:cNvPr id="4100" name="Picture 4" descr="http://img1.liveinternet.ru/images/attach/c/4/79/482/79482127_20111028_143335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93" t="9425" r="20395" b="74000"/>
          <a:stretch/>
        </p:blipFill>
        <p:spPr bwMode="auto">
          <a:xfrm>
            <a:off x="5630561" y="1936209"/>
            <a:ext cx="799070" cy="642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://img1.liveinternet.ru/images/attach/c/4/79/482/79482127_20111028_1433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51" t="9455" r="4521" b="72696"/>
          <a:stretch/>
        </p:blipFill>
        <p:spPr bwMode="auto">
          <a:xfrm>
            <a:off x="9587616" y="1936209"/>
            <a:ext cx="848497" cy="691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63144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65666" y="-172038"/>
            <a:ext cx="10085506" cy="10156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Правописание</a:t>
            </a:r>
            <a:r>
              <a:rPr lang="ru-RU" sz="5400" b="1" dirty="0" smtClean="0"/>
              <a:t> </a:t>
            </a:r>
            <a:r>
              <a:rPr lang="ru-RU" sz="60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местоимений</a:t>
            </a:r>
            <a:r>
              <a:rPr lang="ru-RU" sz="5400" b="1" dirty="0" smtClean="0"/>
              <a:t> </a:t>
            </a:r>
            <a:r>
              <a:rPr lang="ru-RU" sz="5400" dirty="0" smtClean="0"/>
              <a:t> </a:t>
            </a:r>
            <a:endParaRPr lang="ru-RU" sz="5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7127" y="1066846"/>
            <a:ext cx="1082566" cy="65675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708410" y="1015717"/>
            <a:ext cx="81780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/>
              <a:t>Ничьего, ни в чём, нечего, ничего.</a:t>
            </a:r>
            <a:endParaRPr lang="ru-RU" sz="4000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6276" y="1836743"/>
            <a:ext cx="963251" cy="68281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550970" y="1817419"/>
            <a:ext cx="75148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/>
              <a:t>Никто, никого, не у кого, никому.</a:t>
            </a:r>
            <a:endParaRPr lang="ru-RU" sz="4000" dirty="0"/>
          </a:p>
        </p:txBody>
      </p:sp>
      <p:pic>
        <p:nvPicPr>
          <p:cNvPr id="14" name="Picture 4" descr="http://img1.liveinternet.ru/images/attach/c/4/79/482/79482127_20111028_14333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95" t="9082" r="51109" b="73280"/>
          <a:stretch/>
        </p:blipFill>
        <p:spPr bwMode="auto">
          <a:xfrm>
            <a:off x="1335687" y="2651547"/>
            <a:ext cx="659027" cy="683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935079" y="2651547"/>
            <a:ext cx="89514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/>
              <a:t>Ни на кого, никакого, никакой, не с кем.</a:t>
            </a:r>
            <a:endParaRPr lang="ru-RU" sz="4000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5"/>
          <a:srcRect l="50412" t="9486" r="36376" b="72877"/>
          <a:stretch/>
        </p:blipFill>
        <p:spPr>
          <a:xfrm>
            <a:off x="1265666" y="3633067"/>
            <a:ext cx="799070" cy="68374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435808" y="3611917"/>
            <a:ext cx="92491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/>
              <a:t>Некоторое, нечто, какое-то, кое-что. </a:t>
            </a:r>
            <a:endParaRPr lang="ru-RU" sz="4000" dirty="0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3158" y="4620792"/>
            <a:ext cx="798645" cy="64013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917434" y="4553041"/>
            <a:ext cx="100163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/>
              <a:t>Кое-что, каким-то, несколько, какое-нибудь.</a:t>
            </a:r>
            <a:endParaRPr lang="ru-RU" sz="4000" dirty="0"/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9334" y="5545378"/>
            <a:ext cx="847417" cy="68890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886276" y="5534561"/>
            <a:ext cx="101857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/>
              <a:t>Чём-нибудь, какой-нибудь, что-то, чём-либо, что-то.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174200525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/>
      <p:bldP spid="13" grpId="0"/>
      <p:bldP spid="15" grpId="0"/>
      <p:bldP spid="17" grpId="0"/>
      <p:bldP spid="19" grpId="0"/>
      <p:bldP spid="21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араллакс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BC1C1C"/>
      </a:accent1>
      <a:accent2>
        <a:srgbClr val="F67534"/>
      </a:accent2>
      <a:accent3>
        <a:srgbClr val="EAAC35"/>
      </a:accent3>
      <a:accent4>
        <a:srgbClr val="9BAF68"/>
      </a:accent4>
      <a:accent5>
        <a:srgbClr val="68B9A6"/>
      </a:accent5>
      <a:accent6>
        <a:srgbClr val="50B1D4"/>
      </a:accent6>
      <a:hlink>
        <a:srgbClr val="E46416"/>
      </a:hlink>
      <a:folHlink>
        <a:srgbClr val="EE9340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Parallax" id="{3388167B-A2EB-4685-9635-1831D9AEF8C4}" vid="{93B4CCAC-FD5A-4D59-B1AC-EAF45910B5A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TM03457496[[fn=Параллакс]]</Template>
  <TotalTime>1969</TotalTime>
  <Words>619</Words>
  <Application>Microsoft Office PowerPoint</Application>
  <PresentationFormat>Произвольный</PresentationFormat>
  <Paragraphs>168</Paragraphs>
  <Slides>17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Параллакс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Tony</dc:creator>
  <cp:lastModifiedBy>13</cp:lastModifiedBy>
  <cp:revision>56</cp:revision>
  <dcterms:created xsi:type="dcterms:W3CDTF">2016-05-06T14:19:25Z</dcterms:created>
  <dcterms:modified xsi:type="dcterms:W3CDTF">2016-11-02T12:06:09Z</dcterms:modified>
</cp:coreProperties>
</file>